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8" r:id="rId4"/>
    <p:sldId id="279" r:id="rId5"/>
    <p:sldId id="362" r:id="rId6"/>
    <p:sldId id="268" r:id="rId7"/>
    <p:sldId id="308" r:id="rId8"/>
    <p:sldId id="353" r:id="rId9"/>
    <p:sldId id="357" r:id="rId10"/>
    <p:sldId id="355" r:id="rId11"/>
    <p:sldId id="354" r:id="rId12"/>
    <p:sldId id="312" r:id="rId13"/>
    <p:sldId id="358" r:id="rId14"/>
    <p:sldId id="314" r:id="rId15"/>
    <p:sldId id="359" r:id="rId16"/>
    <p:sldId id="280" r:id="rId17"/>
    <p:sldId id="318" r:id="rId18"/>
    <p:sldId id="360" r:id="rId19"/>
    <p:sldId id="3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000000"/>
    <a:srgbClr val="CCCC00"/>
    <a:srgbClr val="A30719"/>
    <a:srgbClr val="EC0A25"/>
    <a:srgbClr val="AC0000"/>
    <a:srgbClr val="4A4B87"/>
    <a:srgbClr val="EEEE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946401-6C06-4766-940A-A056EA027E0A}" v="3742" dt="2018-09-11T18:41:5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23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 Llewellyn" userId="31a999a1-3118-46fb-bca6-ebe4659139a3" providerId="ADAL" clId="{AF8F31DF-E251-413B-BB19-E8A3684C05BA}"/>
  </pc:docChgLst>
  <pc:docChgLst>
    <pc:chgData name="Brad Llewellyn" userId="31a999a1-3118-46fb-bca6-ebe4659139a3" providerId="ADAL" clId="{87946401-6C06-4766-940A-A056EA027E0A}"/>
    <pc:docChg chg="undo custSel addSld delSld modSld">
      <pc:chgData name="Brad Llewellyn" userId="31a999a1-3118-46fb-bca6-ebe4659139a3" providerId="ADAL" clId="{87946401-6C06-4766-940A-A056EA027E0A}" dt="2018-09-11T18:41:50.147" v="3732" actId="20577"/>
      <pc:docMkLst>
        <pc:docMk/>
      </pc:docMkLst>
      <pc:sldChg chg="modSp add">
        <pc:chgData name="Brad Llewellyn" userId="31a999a1-3118-46fb-bca6-ebe4659139a3" providerId="ADAL" clId="{87946401-6C06-4766-940A-A056EA027E0A}" dt="2018-09-06T17:52:49.240" v="95" actId="20577"/>
        <pc:sldMkLst>
          <pc:docMk/>
          <pc:sldMk cId="3412031090" sldId="256"/>
        </pc:sldMkLst>
        <pc:spChg chg="mod">
          <ac:chgData name="Brad Llewellyn" userId="31a999a1-3118-46fb-bca6-ebe4659139a3" providerId="ADAL" clId="{87946401-6C06-4766-940A-A056EA027E0A}" dt="2018-09-06T17:52:23.955" v="73" actId="20577"/>
          <ac:spMkLst>
            <pc:docMk/>
            <pc:sldMk cId="3412031090" sldId="256"/>
            <ac:spMk id="12" creationId="{CAE5C8A1-6168-47E1-900A-FE95858739B6}"/>
          </ac:spMkLst>
        </pc:spChg>
        <pc:spChg chg="mod">
          <ac:chgData name="Brad Llewellyn" userId="31a999a1-3118-46fb-bca6-ebe4659139a3" providerId="ADAL" clId="{87946401-6C06-4766-940A-A056EA027E0A}" dt="2018-09-06T17:52:49.240" v="95" actId="20577"/>
          <ac:spMkLst>
            <pc:docMk/>
            <pc:sldMk cId="3412031090" sldId="256"/>
            <ac:spMk id="13" creationId="{7B805727-5E63-4C8F-A121-89D881427115}"/>
          </ac:spMkLst>
        </pc:spChg>
      </pc:sldChg>
      <pc:sldChg chg="modSp">
        <pc:chgData name="Brad Llewellyn" userId="31a999a1-3118-46fb-bca6-ebe4659139a3" providerId="ADAL" clId="{87946401-6C06-4766-940A-A056EA027E0A}" dt="2018-09-07T16:51:27.166" v="151" actId="1076"/>
        <pc:sldMkLst>
          <pc:docMk/>
          <pc:sldMk cId="1089689253" sldId="258"/>
        </pc:sldMkLst>
        <pc:spChg chg="mod">
          <ac:chgData name="Brad Llewellyn" userId="31a999a1-3118-46fb-bca6-ebe4659139a3" providerId="ADAL" clId="{87946401-6C06-4766-940A-A056EA027E0A}" dt="2018-09-07T16:50:17.340" v="136" actId="20577"/>
          <ac:spMkLst>
            <pc:docMk/>
            <pc:sldMk cId="1089689253" sldId="258"/>
            <ac:spMk id="2" creationId="{805D4931-20F9-44C0-B1D9-DED1CBBC4249}"/>
          </ac:spMkLst>
        </pc:spChg>
        <pc:picChg chg="mod">
          <ac:chgData name="Brad Llewellyn" userId="31a999a1-3118-46fb-bca6-ebe4659139a3" providerId="ADAL" clId="{87946401-6C06-4766-940A-A056EA027E0A}" dt="2018-09-07T16:51:27.166" v="151" actId="1076"/>
          <ac:picMkLst>
            <pc:docMk/>
            <pc:sldMk cId="1089689253" sldId="258"/>
            <ac:picMk id="8" creationId="{D0DE4A81-EB28-46F0-A3B8-DA3555BF3CA9}"/>
          </ac:picMkLst>
        </pc:picChg>
        <pc:picChg chg="mod">
          <ac:chgData name="Brad Llewellyn" userId="31a999a1-3118-46fb-bca6-ebe4659139a3" providerId="ADAL" clId="{87946401-6C06-4766-940A-A056EA027E0A}" dt="2018-09-07T16:50:41.376" v="141" actId="1076"/>
          <ac:picMkLst>
            <pc:docMk/>
            <pc:sldMk cId="1089689253" sldId="258"/>
            <ac:picMk id="10" creationId="{C6C95791-686F-4DFE-9732-49C304E4A041}"/>
          </ac:picMkLst>
        </pc:picChg>
        <pc:picChg chg="mod">
          <ac:chgData name="Brad Llewellyn" userId="31a999a1-3118-46fb-bca6-ebe4659139a3" providerId="ADAL" clId="{87946401-6C06-4766-940A-A056EA027E0A}" dt="2018-09-07T16:51:21.717" v="150" actId="1076"/>
          <ac:picMkLst>
            <pc:docMk/>
            <pc:sldMk cId="1089689253" sldId="258"/>
            <ac:picMk id="12" creationId="{90C0CB96-5011-494E-A486-23100185D5C5}"/>
          </ac:picMkLst>
        </pc:picChg>
        <pc:picChg chg="mod">
          <ac:chgData name="Brad Llewellyn" userId="31a999a1-3118-46fb-bca6-ebe4659139a3" providerId="ADAL" clId="{87946401-6C06-4766-940A-A056EA027E0A}" dt="2018-09-07T16:51:17.575" v="149" actId="1076"/>
          <ac:picMkLst>
            <pc:docMk/>
            <pc:sldMk cId="1089689253" sldId="258"/>
            <ac:picMk id="20" creationId="{2FB9E670-1C3A-40F0-B130-2F8BC4A384B5}"/>
          </ac:picMkLst>
        </pc:picChg>
        <pc:cxnChg chg="mod">
          <ac:chgData name="Brad Llewellyn" userId="31a999a1-3118-46fb-bca6-ebe4659139a3" providerId="ADAL" clId="{87946401-6C06-4766-940A-A056EA027E0A}" dt="2018-09-07T16:50:50.859" v="143" actId="1076"/>
          <ac:cxnSpMkLst>
            <pc:docMk/>
            <pc:sldMk cId="1089689253" sldId="258"/>
            <ac:cxnSpMk id="14" creationId="{95539ADB-908C-420D-B2A1-3627FCDAD186}"/>
          </ac:cxnSpMkLst>
        </pc:cxnChg>
        <pc:cxnChg chg="mod">
          <ac:chgData name="Brad Llewellyn" userId="31a999a1-3118-46fb-bca6-ebe4659139a3" providerId="ADAL" clId="{87946401-6C06-4766-940A-A056EA027E0A}" dt="2018-09-07T16:51:00.826" v="145" actId="1076"/>
          <ac:cxnSpMkLst>
            <pc:docMk/>
            <pc:sldMk cId="1089689253" sldId="258"/>
            <ac:cxnSpMk id="17" creationId="{D4FB7398-F374-4979-84A6-0277B18CE8C4}"/>
          </ac:cxnSpMkLst>
        </pc:cxnChg>
        <pc:cxnChg chg="mod">
          <ac:chgData name="Brad Llewellyn" userId="31a999a1-3118-46fb-bca6-ebe4659139a3" providerId="ADAL" clId="{87946401-6C06-4766-940A-A056EA027E0A}" dt="2018-09-07T16:51:08.798" v="146" actId="1076"/>
          <ac:cxnSpMkLst>
            <pc:docMk/>
            <pc:sldMk cId="1089689253" sldId="258"/>
            <ac:cxnSpMk id="18" creationId="{EEB2E9FA-AC15-40A8-AB58-17E86003F2F4}"/>
          </ac:cxnSpMkLst>
        </pc:cxnChg>
      </pc:sldChg>
      <pc:sldChg chg="delSp modSp modAnim">
        <pc:chgData name="Brad Llewellyn" userId="31a999a1-3118-46fb-bca6-ebe4659139a3" providerId="ADAL" clId="{87946401-6C06-4766-940A-A056EA027E0A}" dt="2018-09-11T18:38:40.258" v="3726"/>
        <pc:sldMkLst>
          <pc:docMk/>
          <pc:sldMk cId="3006469179" sldId="268"/>
        </pc:sldMkLst>
        <pc:spChg chg="mod">
          <ac:chgData name="Brad Llewellyn" userId="31a999a1-3118-46fb-bca6-ebe4659139a3" providerId="ADAL" clId="{87946401-6C06-4766-940A-A056EA027E0A}" dt="2018-09-07T17:01:18.230" v="717" actId="403"/>
          <ac:spMkLst>
            <pc:docMk/>
            <pc:sldMk cId="3006469179" sldId="268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7:14:54.086" v="830" actId="20577"/>
          <ac:spMkLst>
            <pc:docMk/>
            <pc:sldMk cId="3006469179" sldId="268"/>
            <ac:spMk id="4" creationId="{69E24B68-D51D-476B-A86C-9C6D917364B2}"/>
          </ac:spMkLst>
        </pc:spChg>
        <pc:picChg chg="del">
          <ac:chgData name="Brad Llewellyn" userId="31a999a1-3118-46fb-bca6-ebe4659139a3" providerId="ADAL" clId="{87946401-6C06-4766-940A-A056EA027E0A}" dt="2018-09-07T17:00:01.629" v="603" actId="478"/>
          <ac:picMkLst>
            <pc:docMk/>
            <pc:sldMk cId="3006469179" sldId="268"/>
            <ac:picMk id="11" creationId="{6C260CE1-833C-4CC6-8CE1-CF2652A330B7}"/>
          </ac:picMkLst>
        </pc:picChg>
        <pc:cxnChg chg="mod">
          <ac:chgData name="Brad Llewellyn" userId="31a999a1-3118-46fb-bca6-ebe4659139a3" providerId="ADAL" clId="{87946401-6C06-4766-940A-A056EA027E0A}" dt="2018-09-07T17:15:05.737" v="832" actId="14100"/>
          <ac:cxnSpMkLst>
            <pc:docMk/>
            <pc:sldMk cId="3006469179" sldId="268"/>
            <ac:cxnSpMk id="6" creationId="{2BC98587-8670-4991-8BFB-696B35FFCC80}"/>
          </ac:cxnSpMkLst>
        </pc:cxnChg>
      </pc:sldChg>
      <pc:sldChg chg="addSp delSp modSp">
        <pc:chgData name="Brad Llewellyn" userId="31a999a1-3118-46fb-bca6-ebe4659139a3" providerId="ADAL" clId="{87946401-6C06-4766-940A-A056EA027E0A}" dt="2018-09-07T18:39:22" v="3538" actId="14100"/>
        <pc:sldMkLst>
          <pc:docMk/>
          <pc:sldMk cId="2228058803" sldId="275"/>
        </pc:sldMkLst>
        <pc:spChg chg="del">
          <ac:chgData name="Brad Llewellyn" userId="31a999a1-3118-46fb-bca6-ebe4659139a3" providerId="ADAL" clId="{87946401-6C06-4766-940A-A056EA027E0A}" dt="2018-09-07T18:38:21.821" v="3525" actId="478"/>
          <ac:spMkLst>
            <pc:docMk/>
            <pc:sldMk cId="2228058803" sldId="275"/>
            <ac:spMk id="2" creationId="{805D4931-20F9-44C0-B1D9-DED1CBBC4249}"/>
          </ac:spMkLst>
        </pc:spChg>
        <pc:spChg chg="add del mod">
          <ac:chgData name="Brad Llewellyn" userId="31a999a1-3118-46fb-bca6-ebe4659139a3" providerId="ADAL" clId="{87946401-6C06-4766-940A-A056EA027E0A}" dt="2018-09-07T18:38:35.538" v="3528" actId="478"/>
          <ac:spMkLst>
            <pc:docMk/>
            <pc:sldMk cId="2228058803" sldId="275"/>
            <ac:spMk id="5" creationId="{8CDDB338-83C0-446A-A462-583F689D4859}"/>
          </ac:spMkLst>
        </pc:spChg>
        <pc:spChg chg="mod">
          <ac:chgData name="Brad Llewellyn" userId="31a999a1-3118-46fb-bca6-ebe4659139a3" providerId="ADAL" clId="{87946401-6C06-4766-940A-A056EA027E0A}" dt="2018-09-07T18:39:22" v="3538" actId="14100"/>
          <ac:spMkLst>
            <pc:docMk/>
            <pc:sldMk cId="2228058803" sldId="275"/>
            <ac:spMk id="6" creationId="{4721A3BE-F23B-4313-BA48-0600E5B9F415}"/>
          </ac:spMkLst>
        </pc:spChg>
        <pc:picChg chg="del">
          <ac:chgData name="Brad Llewellyn" userId="31a999a1-3118-46fb-bca6-ebe4659139a3" providerId="ADAL" clId="{87946401-6C06-4766-940A-A056EA027E0A}" dt="2018-09-07T18:38:37.292" v="3529" actId="478"/>
          <ac:picMkLst>
            <pc:docMk/>
            <pc:sldMk cId="2228058803" sldId="275"/>
            <ac:picMk id="13" creationId="{39967B75-BBAF-4E78-AC08-A7ED86C51E95}"/>
          </ac:picMkLst>
        </pc:picChg>
        <pc:cxnChg chg="del">
          <ac:chgData name="Brad Llewellyn" userId="31a999a1-3118-46fb-bca6-ebe4659139a3" providerId="ADAL" clId="{87946401-6C06-4766-940A-A056EA027E0A}" dt="2018-09-07T18:38:23.078" v="3526" actId="478"/>
          <ac:cxnSpMkLst>
            <pc:docMk/>
            <pc:sldMk cId="2228058803" sldId="275"/>
            <ac:cxnSpMk id="22" creationId="{6A270062-5FF6-4FC4-854C-C5F73EFC49A2}"/>
          </ac:cxnSpMkLst>
        </pc:cxnChg>
      </pc:sldChg>
      <pc:sldChg chg="addSp delSp modSp">
        <pc:chgData name="Brad Llewellyn" userId="31a999a1-3118-46fb-bca6-ebe4659139a3" providerId="ADAL" clId="{87946401-6C06-4766-940A-A056EA027E0A}" dt="2018-09-07T16:57:15.746" v="561" actId="207"/>
        <pc:sldMkLst>
          <pc:docMk/>
          <pc:sldMk cId="3837754813" sldId="278"/>
        </pc:sldMkLst>
        <pc:spChg chg="mod">
          <ac:chgData name="Brad Llewellyn" userId="31a999a1-3118-46fb-bca6-ebe4659139a3" providerId="ADAL" clId="{87946401-6C06-4766-940A-A056EA027E0A}" dt="2018-09-07T16:51:58.938" v="183" actId="20577"/>
          <ac:spMkLst>
            <pc:docMk/>
            <pc:sldMk cId="3837754813" sldId="278"/>
            <ac:spMk id="7" creationId="{0B0B4FEB-40BA-4FC7-83A5-57C9960E5CBE}"/>
          </ac:spMkLst>
        </pc:spChg>
        <pc:spChg chg="mod">
          <ac:chgData name="Brad Llewellyn" userId="31a999a1-3118-46fb-bca6-ebe4659139a3" providerId="ADAL" clId="{87946401-6C06-4766-940A-A056EA027E0A}" dt="2018-09-07T16:55:08.642" v="410" actId="20577"/>
          <ac:spMkLst>
            <pc:docMk/>
            <pc:sldMk cId="3837754813" sldId="278"/>
            <ac:spMk id="11" creationId="{94EC2F3A-9093-4FF8-B351-3A71F01A12FE}"/>
          </ac:spMkLst>
        </pc:spChg>
        <pc:spChg chg="mod">
          <ac:chgData name="Brad Llewellyn" userId="31a999a1-3118-46fb-bca6-ebe4659139a3" providerId="ADAL" clId="{87946401-6C06-4766-940A-A056EA027E0A}" dt="2018-09-07T16:56:32.176" v="559" actId="20577"/>
          <ac:spMkLst>
            <pc:docMk/>
            <pc:sldMk cId="3837754813" sldId="278"/>
            <ac:spMk id="14" creationId="{611AB6C7-7039-4AB0-853C-BD4AADAB0C03}"/>
          </ac:spMkLst>
        </pc:spChg>
        <pc:spChg chg="del">
          <ac:chgData name="Brad Llewellyn" userId="31a999a1-3118-46fb-bca6-ebe4659139a3" providerId="ADAL" clId="{87946401-6C06-4766-940A-A056EA027E0A}" dt="2018-09-07T16:52:32.234" v="265" actId="478"/>
          <ac:spMkLst>
            <pc:docMk/>
            <pc:sldMk cId="3837754813" sldId="278"/>
            <ac:spMk id="17" creationId="{80E75876-9241-4C28-8F07-30503EFCE990}"/>
          </ac:spMkLst>
        </pc:spChg>
        <pc:grpChg chg="del">
          <ac:chgData name="Brad Llewellyn" userId="31a999a1-3118-46fb-bca6-ebe4659139a3" providerId="ADAL" clId="{87946401-6C06-4766-940A-A056EA027E0A}" dt="2018-09-07T16:52:32.234" v="265" actId="478"/>
          <ac:grpSpMkLst>
            <pc:docMk/>
            <pc:sldMk cId="3837754813" sldId="278"/>
            <ac:grpSpMk id="5" creationId="{CED2410A-B373-4F8D-821C-4B4AC50F5625}"/>
          </ac:grpSpMkLst>
        </pc:grpChg>
        <pc:grpChg chg="mod">
          <ac:chgData name="Brad Llewellyn" userId="31a999a1-3118-46fb-bca6-ebe4659139a3" providerId="ADAL" clId="{87946401-6C06-4766-940A-A056EA027E0A}" dt="2018-09-07T16:54:07.243" v="269" actId="14826"/>
          <ac:grpSpMkLst>
            <pc:docMk/>
            <pc:sldMk cId="3837754813" sldId="278"/>
            <ac:grpSpMk id="8" creationId="{B088B69F-8105-49CA-8EC3-95495A8EF526}"/>
          </ac:grpSpMkLst>
        </pc:grpChg>
        <pc:grpChg chg="mod">
          <ac:chgData name="Brad Llewellyn" userId="31a999a1-3118-46fb-bca6-ebe4659139a3" providerId="ADAL" clId="{87946401-6C06-4766-940A-A056EA027E0A}" dt="2018-09-07T16:54:27.691" v="272" actId="14826"/>
          <ac:grpSpMkLst>
            <pc:docMk/>
            <pc:sldMk cId="3837754813" sldId="278"/>
            <ac:grpSpMk id="9" creationId="{7909B3DE-D900-4DD1-B768-2EB7750865FC}"/>
          </ac:grpSpMkLst>
        </pc:grpChg>
        <pc:grpChg chg="mod">
          <ac:chgData name="Brad Llewellyn" userId="31a999a1-3118-46fb-bca6-ebe4659139a3" providerId="ADAL" clId="{87946401-6C06-4766-940A-A056EA027E0A}" dt="2018-09-07T16:57:12.603" v="560" actId="14826"/>
          <ac:grpSpMkLst>
            <pc:docMk/>
            <pc:sldMk cId="3837754813" sldId="278"/>
            <ac:grpSpMk id="12" creationId="{F8A37659-9B1E-4DBB-A92C-5A5FDE18FEC3}"/>
          </ac:grpSpMkLst>
        </pc:grpChg>
        <pc:grpChg chg="add del mod">
          <ac:chgData name="Brad Llewellyn" userId="31a999a1-3118-46fb-bca6-ebe4659139a3" providerId="ADAL" clId="{87946401-6C06-4766-940A-A056EA027E0A}" dt="2018-09-07T16:57:12.603" v="560" actId="14826"/>
          <ac:grpSpMkLst>
            <pc:docMk/>
            <pc:sldMk cId="3837754813" sldId="278"/>
            <ac:grpSpMk id="18" creationId="{697B8300-C01E-40E9-8E8D-191129474043}"/>
          </ac:grpSpMkLst>
        </pc:grpChg>
        <pc:picChg chg="mod">
          <ac:chgData name="Brad Llewellyn" userId="31a999a1-3118-46fb-bca6-ebe4659139a3" providerId="ADAL" clId="{87946401-6C06-4766-940A-A056EA027E0A}" dt="2018-09-07T16:54:14.591" v="271" actId="207"/>
          <ac:picMkLst>
            <pc:docMk/>
            <pc:sldMk cId="3837754813" sldId="278"/>
            <ac:picMk id="6" creationId="{360146E9-7A99-4732-A819-BAD9EFCC183A}"/>
          </ac:picMkLst>
        </pc:picChg>
        <pc:picChg chg="mod">
          <ac:chgData name="Brad Llewellyn" userId="31a999a1-3118-46fb-bca6-ebe4659139a3" providerId="ADAL" clId="{87946401-6C06-4766-940A-A056EA027E0A}" dt="2018-09-07T16:54:30.945" v="273" actId="207"/>
          <ac:picMkLst>
            <pc:docMk/>
            <pc:sldMk cId="3837754813" sldId="278"/>
            <ac:picMk id="10" creationId="{ADE5F996-74BE-4AD6-AAFE-9BED940BA262}"/>
          </ac:picMkLst>
        </pc:picChg>
        <pc:picChg chg="mod">
          <ac:chgData name="Brad Llewellyn" userId="31a999a1-3118-46fb-bca6-ebe4659139a3" providerId="ADAL" clId="{87946401-6C06-4766-940A-A056EA027E0A}" dt="2018-09-07T16:57:15.746" v="561" actId="207"/>
          <ac:picMkLst>
            <pc:docMk/>
            <pc:sldMk cId="3837754813" sldId="278"/>
            <ac:picMk id="13" creationId="{3DFE5CC5-BB47-4897-BB83-DDBD922A5D9E}"/>
          </ac:picMkLst>
        </pc:picChg>
        <pc:picChg chg="del">
          <ac:chgData name="Brad Llewellyn" userId="31a999a1-3118-46fb-bca6-ebe4659139a3" providerId="ADAL" clId="{87946401-6C06-4766-940A-A056EA027E0A}" dt="2018-09-07T16:52:35.456" v="268" actId="478"/>
          <ac:picMkLst>
            <pc:docMk/>
            <pc:sldMk cId="3837754813" sldId="278"/>
            <ac:picMk id="15" creationId="{9E8028EB-2848-4B4B-952A-26548543B952}"/>
          </ac:picMkLst>
        </pc:picChg>
      </pc:sldChg>
      <pc:sldChg chg="modSp">
        <pc:chgData name="Brad Llewellyn" userId="31a999a1-3118-46fb-bca6-ebe4659139a3" providerId="ADAL" clId="{87946401-6C06-4766-940A-A056EA027E0A}" dt="2018-09-07T16:57:30.183" v="601" actId="20577"/>
        <pc:sldMkLst>
          <pc:docMk/>
          <pc:sldMk cId="3705118336" sldId="279"/>
        </pc:sldMkLst>
        <pc:spChg chg="mod">
          <ac:chgData name="Brad Llewellyn" userId="31a999a1-3118-46fb-bca6-ebe4659139a3" providerId="ADAL" clId="{87946401-6C06-4766-940A-A056EA027E0A}" dt="2018-09-07T16:57:30.183" v="601" actId="20577"/>
          <ac:spMkLst>
            <pc:docMk/>
            <pc:sldMk cId="3705118336" sldId="279"/>
            <ac:spMk id="4" creationId="{6998ED11-1172-4C6E-9946-9F0FA743EDC2}"/>
          </ac:spMkLst>
        </pc:spChg>
      </pc:sldChg>
      <pc:sldChg chg="modSp">
        <pc:chgData name="Brad Llewellyn" userId="31a999a1-3118-46fb-bca6-ebe4659139a3" providerId="ADAL" clId="{87946401-6C06-4766-940A-A056EA027E0A}" dt="2018-09-07T18:33:52.529" v="3290" actId="20577"/>
        <pc:sldMkLst>
          <pc:docMk/>
          <pc:sldMk cId="974775356" sldId="280"/>
        </pc:sldMkLst>
        <pc:spChg chg="mod">
          <ac:chgData name="Brad Llewellyn" userId="31a999a1-3118-46fb-bca6-ebe4659139a3" providerId="ADAL" clId="{87946401-6C06-4766-940A-A056EA027E0A}" dt="2018-09-07T18:33:52.529" v="3290" actId="20577"/>
          <ac:spMkLst>
            <pc:docMk/>
            <pc:sldMk cId="974775356" sldId="280"/>
            <ac:spMk id="4" creationId="{6998ED11-1172-4C6E-9946-9F0FA743EDC2}"/>
          </ac:spMkLst>
        </pc:spChg>
      </pc:sldChg>
      <pc:sldChg chg="addSp delSp modSp">
        <pc:chgData name="Brad Llewellyn" userId="31a999a1-3118-46fb-bca6-ebe4659139a3" providerId="ADAL" clId="{87946401-6C06-4766-940A-A056EA027E0A}" dt="2018-09-07T17:31:14.073" v="1147" actId="1076"/>
        <pc:sldMkLst>
          <pc:docMk/>
          <pc:sldMk cId="972601236" sldId="308"/>
        </pc:sldMkLst>
        <pc:spChg chg="del mod">
          <ac:chgData name="Brad Llewellyn" userId="31a999a1-3118-46fb-bca6-ebe4659139a3" providerId="ADAL" clId="{87946401-6C06-4766-940A-A056EA027E0A}" dt="2018-09-07T17:26:34.631" v="1122" actId="478"/>
          <ac:spMkLst>
            <pc:docMk/>
            <pc:sldMk cId="972601236" sldId="308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7:15:47.045" v="874" actId="20577"/>
          <ac:spMkLst>
            <pc:docMk/>
            <pc:sldMk cId="972601236" sldId="308"/>
            <ac:spMk id="4" creationId="{69E24B68-D51D-476B-A86C-9C6D917364B2}"/>
          </ac:spMkLst>
        </pc:spChg>
        <pc:picChg chg="add del">
          <ac:chgData name="Brad Llewellyn" userId="31a999a1-3118-46fb-bca6-ebe4659139a3" providerId="ADAL" clId="{87946401-6C06-4766-940A-A056EA027E0A}" dt="2018-09-07T17:30:34.047" v="1141" actId="478"/>
          <ac:picMkLst>
            <pc:docMk/>
            <pc:sldMk cId="972601236" sldId="308"/>
            <ac:picMk id="11" creationId="{F5180B90-552B-4B10-AB4A-36B29C6457CD}"/>
          </ac:picMkLst>
        </pc:picChg>
        <pc:picChg chg="add del mod">
          <ac:chgData name="Brad Llewellyn" userId="31a999a1-3118-46fb-bca6-ebe4659139a3" providerId="ADAL" clId="{87946401-6C06-4766-940A-A056EA027E0A}" dt="2018-09-07T17:30:08.278" v="1134"/>
          <ac:picMkLst>
            <pc:docMk/>
            <pc:sldMk cId="972601236" sldId="308"/>
            <ac:picMk id="1026" creationId="{1D3AD9B5-E222-4D4D-B002-0803BCD43C49}"/>
          </ac:picMkLst>
        </pc:picChg>
        <pc:picChg chg="add mod">
          <ac:chgData name="Brad Llewellyn" userId="31a999a1-3118-46fb-bca6-ebe4659139a3" providerId="ADAL" clId="{87946401-6C06-4766-940A-A056EA027E0A}" dt="2018-09-07T17:31:14.073" v="1147" actId="1076"/>
          <ac:picMkLst>
            <pc:docMk/>
            <pc:sldMk cId="972601236" sldId="308"/>
            <ac:picMk id="1028" creationId="{90C555C6-5B28-478B-BA19-FFAA3B3480E0}"/>
          </ac:picMkLst>
        </pc:picChg>
        <pc:cxnChg chg="mod">
          <ac:chgData name="Brad Llewellyn" userId="31a999a1-3118-46fb-bca6-ebe4659139a3" providerId="ADAL" clId="{87946401-6C06-4766-940A-A056EA027E0A}" dt="2018-09-07T17:30:16.669" v="1138" actId="14100"/>
          <ac:cxnSpMkLst>
            <pc:docMk/>
            <pc:sldMk cId="972601236" sldId="308"/>
            <ac:cxnSpMk id="6" creationId="{2BC98587-8670-4991-8BFB-696B35FFCC80}"/>
          </ac:cxnSpMkLst>
        </pc:cxnChg>
      </pc:sldChg>
      <pc:sldChg chg="addSp delSp modSp modAnim">
        <pc:chgData name="Brad Llewellyn" userId="31a999a1-3118-46fb-bca6-ebe4659139a3" providerId="ADAL" clId="{87946401-6C06-4766-940A-A056EA027E0A}" dt="2018-09-10T14:32:05.766" v="3687"/>
        <pc:sldMkLst>
          <pc:docMk/>
          <pc:sldMk cId="3154505170" sldId="312"/>
        </pc:sldMkLst>
        <pc:spChg chg="del mod">
          <ac:chgData name="Brad Llewellyn" userId="31a999a1-3118-46fb-bca6-ebe4659139a3" providerId="ADAL" clId="{87946401-6C06-4766-940A-A056EA027E0A}" dt="2018-09-07T17:54:35.874" v="2426" actId="1032"/>
          <ac:spMkLst>
            <pc:docMk/>
            <pc:sldMk cId="3154505170" sldId="312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7:56:58.174" v="2539" actId="1076"/>
          <ac:spMkLst>
            <pc:docMk/>
            <pc:sldMk cId="3154505170" sldId="312"/>
            <ac:spMk id="4" creationId="{69E24B68-D51D-476B-A86C-9C6D917364B2}"/>
          </ac:spMkLst>
        </pc:spChg>
        <pc:spChg chg="add mod">
          <ac:chgData name="Brad Llewellyn" userId="31a999a1-3118-46fb-bca6-ebe4659139a3" providerId="ADAL" clId="{87946401-6C06-4766-940A-A056EA027E0A}" dt="2018-09-07T17:56:32.669" v="2535" actId="14100"/>
          <ac:spMkLst>
            <pc:docMk/>
            <pc:sldMk cId="3154505170" sldId="312"/>
            <ac:spMk id="9" creationId="{91CDE4F7-1C55-4E3A-B227-463506CC7E17}"/>
          </ac:spMkLst>
        </pc:spChg>
        <pc:spChg chg="add del">
          <ac:chgData name="Brad Llewellyn" userId="31a999a1-3118-46fb-bca6-ebe4659139a3" providerId="ADAL" clId="{87946401-6C06-4766-940A-A056EA027E0A}" dt="2018-09-07T17:56:34.641" v="2536" actId="478"/>
          <ac:spMkLst>
            <pc:docMk/>
            <pc:sldMk cId="3154505170" sldId="312"/>
            <ac:spMk id="10" creationId="{692F42C7-62E0-43C9-8C18-F609E7D76189}"/>
          </ac:spMkLst>
        </pc:spChg>
        <pc:spChg chg="add mod">
          <ac:chgData name="Brad Llewellyn" userId="31a999a1-3118-46fb-bca6-ebe4659139a3" providerId="ADAL" clId="{87946401-6C06-4766-940A-A056EA027E0A}" dt="2018-09-07T17:56:47.536" v="2538" actId="1076"/>
          <ac:spMkLst>
            <pc:docMk/>
            <pc:sldMk cId="3154505170" sldId="312"/>
            <ac:spMk id="11" creationId="{38BFC3B7-DC81-4687-853F-8EFF72CC9BBA}"/>
          </ac:spMkLst>
        </pc:spChg>
        <pc:spChg chg="add mod">
          <ac:chgData name="Brad Llewellyn" userId="31a999a1-3118-46fb-bca6-ebe4659139a3" providerId="ADAL" clId="{87946401-6C06-4766-940A-A056EA027E0A}" dt="2018-09-07T17:57:09.685" v="2541" actId="1076"/>
          <ac:spMkLst>
            <pc:docMk/>
            <pc:sldMk cId="3154505170" sldId="312"/>
            <ac:spMk id="12" creationId="{649BF515-80AB-4A7A-B462-317601E2A0DB}"/>
          </ac:spMkLst>
        </pc:spChg>
        <pc:graphicFrameChg chg="add mod">
          <ac:chgData name="Brad Llewellyn" userId="31a999a1-3118-46fb-bca6-ebe4659139a3" providerId="ADAL" clId="{87946401-6C06-4766-940A-A056EA027E0A}" dt="2018-09-07T17:58:16.278" v="2580" actId="12100"/>
          <ac:graphicFrameMkLst>
            <pc:docMk/>
            <pc:sldMk cId="3154505170" sldId="312"/>
            <ac:graphicFrameMk id="8" creationId="{4BD51305-AC78-424A-8717-0FB8EEA59FF1}"/>
          </ac:graphicFrameMkLst>
        </pc:graphicFrameChg>
        <pc:cxnChg chg="mod">
          <ac:chgData name="Brad Llewellyn" userId="31a999a1-3118-46fb-bca6-ebe4659139a3" providerId="ADAL" clId="{87946401-6C06-4766-940A-A056EA027E0A}" dt="2018-09-07T17:53:42.036" v="2424" actId="14100"/>
          <ac:cxnSpMkLst>
            <pc:docMk/>
            <pc:sldMk cId="3154505170" sldId="312"/>
            <ac:cxnSpMk id="6" creationId="{2BC98587-8670-4991-8BFB-696B35FFCC80}"/>
          </ac:cxnSpMkLst>
        </pc:cxnChg>
      </pc:sldChg>
      <pc:sldChg chg="addSp delSp modSp modAnim">
        <pc:chgData name="Brad Llewellyn" userId="31a999a1-3118-46fb-bca6-ebe4659139a3" providerId="ADAL" clId="{87946401-6C06-4766-940A-A056EA027E0A}" dt="2018-09-10T14:32:28.154" v="3689"/>
        <pc:sldMkLst>
          <pc:docMk/>
          <pc:sldMk cId="2993848867" sldId="314"/>
        </pc:sldMkLst>
        <pc:spChg chg="del mod">
          <ac:chgData name="Brad Llewellyn" userId="31a999a1-3118-46fb-bca6-ebe4659139a3" providerId="ADAL" clId="{87946401-6C06-4766-940A-A056EA027E0A}" dt="2018-09-07T18:05:09.440" v="2773" actId="1032"/>
          <ac:spMkLst>
            <pc:docMk/>
            <pc:sldMk cId="2993848867" sldId="314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8:00:00.028" v="2771" actId="20577"/>
          <ac:spMkLst>
            <pc:docMk/>
            <pc:sldMk cId="2993848867" sldId="314"/>
            <ac:spMk id="4" creationId="{69E24B68-D51D-476B-A86C-9C6D917364B2}"/>
          </ac:spMkLst>
        </pc:spChg>
        <pc:spChg chg="add del mod">
          <ac:chgData name="Brad Llewellyn" userId="31a999a1-3118-46fb-bca6-ebe4659139a3" providerId="ADAL" clId="{87946401-6C06-4766-940A-A056EA027E0A}" dt="2018-09-07T18:05:56.056" v="2776" actId="1032"/>
          <ac:spMkLst>
            <pc:docMk/>
            <pc:sldMk cId="2993848867" sldId="314"/>
            <ac:spMk id="7" creationId="{32D58659-FC39-4B81-BB79-D02569D95A45}"/>
          </ac:spMkLst>
        </pc:spChg>
        <pc:spChg chg="add mod">
          <ac:chgData name="Brad Llewellyn" userId="31a999a1-3118-46fb-bca6-ebe4659139a3" providerId="ADAL" clId="{87946401-6C06-4766-940A-A056EA027E0A}" dt="2018-09-07T18:13:22.670" v="2865" actId="1076"/>
          <ac:spMkLst>
            <pc:docMk/>
            <pc:sldMk cId="2993848867" sldId="314"/>
            <ac:spMk id="9" creationId="{E9EB4E6C-2596-47F9-98D8-22B018282CAD}"/>
          </ac:spMkLst>
        </pc:spChg>
        <pc:spChg chg="add mod">
          <ac:chgData name="Brad Llewellyn" userId="31a999a1-3118-46fb-bca6-ebe4659139a3" providerId="ADAL" clId="{87946401-6C06-4766-940A-A056EA027E0A}" dt="2018-09-07T18:13:53.182" v="2896" actId="1076"/>
          <ac:spMkLst>
            <pc:docMk/>
            <pc:sldMk cId="2993848867" sldId="314"/>
            <ac:spMk id="15" creationId="{3D8FA451-2E98-478F-9343-3B3343D3A57D}"/>
          </ac:spMkLst>
        </pc:spChg>
        <pc:spChg chg="add mod">
          <ac:chgData name="Brad Llewellyn" userId="31a999a1-3118-46fb-bca6-ebe4659139a3" providerId="ADAL" clId="{87946401-6C06-4766-940A-A056EA027E0A}" dt="2018-09-07T18:13:56.178" v="2897" actId="1076"/>
          <ac:spMkLst>
            <pc:docMk/>
            <pc:sldMk cId="2993848867" sldId="314"/>
            <ac:spMk id="16" creationId="{E8D4FEC9-27AB-477A-90C3-F3843CEDA20B}"/>
          </ac:spMkLst>
        </pc:spChg>
        <pc:graphicFrameChg chg="add del mod">
          <ac:chgData name="Brad Llewellyn" userId="31a999a1-3118-46fb-bca6-ebe4659139a3" providerId="ADAL" clId="{87946401-6C06-4766-940A-A056EA027E0A}" dt="2018-09-07T18:05:34.824" v="2775" actId="478"/>
          <ac:graphicFrameMkLst>
            <pc:docMk/>
            <pc:sldMk cId="2993848867" sldId="314"/>
            <ac:graphicFrameMk id="5" creationId="{6AB4226E-1981-4D43-89A7-7201EBFBC652}"/>
          </ac:graphicFrameMkLst>
        </pc:graphicFrameChg>
        <pc:graphicFrameChg chg="add mod">
          <ac:chgData name="Brad Llewellyn" userId="31a999a1-3118-46fb-bca6-ebe4659139a3" providerId="ADAL" clId="{87946401-6C06-4766-940A-A056EA027E0A}" dt="2018-09-07T18:21:53.725" v="3136" actId="20577"/>
          <ac:graphicFrameMkLst>
            <pc:docMk/>
            <pc:sldMk cId="2993848867" sldId="314"/>
            <ac:graphicFrameMk id="8" creationId="{C28C5AD4-1EE5-4559-805A-CC9552C8CCF1}"/>
          </ac:graphicFrameMkLst>
        </pc:graphicFrameChg>
        <pc:cxnChg chg="add mod">
          <ac:chgData name="Brad Llewellyn" userId="31a999a1-3118-46fb-bca6-ebe4659139a3" providerId="ADAL" clId="{87946401-6C06-4766-940A-A056EA027E0A}" dt="2018-09-07T18:13:24.774" v="2866" actId="14100"/>
          <ac:cxnSpMkLst>
            <pc:docMk/>
            <pc:sldMk cId="2993848867" sldId="314"/>
            <ac:cxnSpMk id="11" creationId="{F4C4F532-B679-44DF-8E54-A03EF5C14903}"/>
          </ac:cxnSpMkLst>
        </pc:cxnChg>
        <pc:cxnChg chg="add mod">
          <ac:chgData name="Brad Llewellyn" userId="31a999a1-3118-46fb-bca6-ebe4659139a3" providerId="ADAL" clId="{87946401-6C06-4766-940A-A056EA027E0A}" dt="2018-09-07T18:14:54.876" v="2907" actId="14100"/>
          <ac:cxnSpMkLst>
            <pc:docMk/>
            <pc:sldMk cId="2993848867" sldId="314"/>
            <ac:cxnSpMk id="17" creationId="{3ABCC290-ED8B-457E-9482-1A2715748FEC}"/>
          </ac:cxnSpMkLst>
        </pc:cxnChg>
        <pc:cxnChg chg="add mod">
          <ac:chgData name="Brad Llewellyn" userId="31a999a1-3118-46fb-bca6-ebe4659139a3" providerId="ADAL" clId="{87946401-6C06-4766-940A-A056EA027E0A}" dt="2018-09-07T18:14:50.342" v="2906" actId="14100"/>
          <ac:cxnSpMkLst>
            <pc:docMk/>
            <pc:sldMk cId="2993848867" sldId="314"/>
            <ac:cxnSpMk id="18" creationId="{30898709-D0F4-44F7-BAA9-92DDF7B85C9B}"/>
          </ac:cxnSpMkLst>
        </pc:cxnChg>
      </pc:sldChg>
      <pc:sldChg chg="addSp delSp modSp">
        <pc:chgData name="Brad Llewellyn" userId="31a999a1-3118-46fb-bca6-ebe4659139a3" providerId="ADAL" clId="{87946401-6C06-4766-940A-A056EA027E0A}" dt="2018-09-10T14:30:02.446" v="3671" actId="313"/>
        <pc:sldMkLst>
          <pc:docMk/>
          <pc:sldMk cId="1633258291" sldId="318"/>
        </pc:sldMkLst>
        <pc:spChg chg="mod">
          <ac:chgData name="Brad Llewellyn" userId="31a999a1-3118-46fb-bca6-ebe4659139a3" providerId="ADAL" clId="{87946401-6C06-4766-940A-A056EA027E0A}" dt="2018-09-10T14:30:02.446" v="3671" actId="313"/>
          <ac:spMkLst>
            <pc:docMk/>
            <pc:sldMk cId="1633258291" sldId="318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8:34:56.468" v="3307" actId="20577"/>
          <ac:spMkLst>
            <pc:docMk/>
            <pc:sldMk cId="1633258291" sldId="318"/>
            <ac:spMk id="4" creationId="{69E24B68-D51D-476B-A86C-9C6D917364B2}"/>
          </ac:spMkLst>
        </pc:spChg>
        <pc:picChg chg="add del">
          <ac:chgData name="Brad Llewellyn" userId="31a999a1-3118-46fb-bca6-ebe4659139a3" providerId="ADAL" clId="{87946401-6C06-4766-940A-A056EA027E0A}" dt="2018-09-07T18:41:19.274" v="3541"/>
          <ac:picMkLst>
            <pc:docMk/>
            <pc:sldMk cId="1633258291" sldId="318"/>
            <ac:picMk id="7" creationId="{70ACBED2-AAF8-464C-BCBF-36BF39ECDA05}"/>
          </ac:picMkLst>
        </pc:picChg>
        <pc:cxnChg chg="mod">
          <ac:chgData name="Brad Llewellyn" userId="31a999a1-3118-46fb-bca6-ebe4659139a3" providerId="ADAL" clId="{87946401-6C06-4766-940A-A056EA027E0A}" dt="2018-09-07T18:34:59.236" v="3308" actId="14100"/>
          <ac:cxnSpMkLst>
            <pc:docMk/>
            <pc:sldMk cId="1633258291" sldId="318"/>
            <ac:cxnSpMk id="6" creationId="{2BC98587-8670-4991-8BFB-696B35FFCC80}"/>
          </ac:cxnSpMkLst>
        </pc:cxnChg>
      </pc:sldChg>
      <pc:sldChg chg="delSp modSp add">
        <pc:chgData name="Brad Llewellyn" userId="31a999a1-3118-46fb-bca6-ebe4659139a3" providerId="ADAL" clId="{87946401-6C06-4766-940A-A056EA027E0A}" dt="2018-09-07T17:30:40.832" v="1145" actId="1076"/>
        <pc:sldMkLst>
          <pc:docMk/>
          <pc:sldMk cId="1160980914" sldId="353"/>
        </pc:sldMkLst>
        <pc:picChg chg="mod">
          <ac:chgData name="Brad Llewellyn" userId="31a999a1-3118-46fb-bca6-ebe4659139a3" providerId="ADAL" clId="{87946401-6C06-4766-940A-A056EA027E0A}" dt="2018-09-07T17:30:40.832" v="1145" actId="1076"/>
          <ac:picMkLst>
            <pc:docMk/>
            <pc:sldMk cId="1160980914" sldId="353"/>
            <ac:picMk id="11" creationId="{F5180B90-552B-4B10-AB4A-36B29C6457CD}"/>
          </ac:picMkLst>
        </pc:picChg>
        <pc:picChg chg="del">
          <ac:chgData name="Brad Llewellyn" userId="31a999a1-3118-46fb-bca6-ebe4659139a3" providerId="ADAL" clId="{87946401-6C06-4766-940A-A056EA027E0A}" dt="2018-09-07T17:30:36.243" v="1142" actId="478"/>
          <ac:picMkLst>
            <pc:docMk/>
            <pc:sldMk cId="1160980914" sldId="353"/>
            <ac:picMk id="1028" creationId="{90C555C6-5B28-478B-BA19-FFAA3B3480E0}"/>
          </ac:picMkLst>
        </pc:picChg>
      </pc:sldChg>
      <pc:sldChg chg="modSp add">
        <pc:chgData name="Brad Llewellyn" userId="31a999a1-3118-46fb-bca6-ebe4659139a3" providerId="ADAL" clId="{87946401-6C06-4766-940A-A056EA027E0A}" dt="2018-09-07T17:36:25.378" v="1835" actId="20577"/>
        <pc:sldMkLst>
          <pc:docMk/>
          <pc:sldMk cId="842154704" sldId="354"/>
        </pc:sldMkLst>
        <pc:spChg chg="mod">
          <ac:chgData name="Brad Llewellyn" userId="31a999a1-3118-46fb-bca6-ebe4659139a3" providerId="ADAL" clId="{87946401-6C06-4766-940A-A056EA027E0A}" dt="2018-09-07T17:36:25.378" v="1835" actId="20577"/>
          <ac:spMkLst>
            <pc:docMk/>
            <pc:sldMk cId="842154704" sldId="354"/>
            <ac:spMk id="4" creationId="{6998ED11-1172-4C6E-9946-9F0FA743EDC2}"/>
          </ac:spMkLst>
        </pc:spChg>
      </pc:sldChg>
      <pc:sldChg chg="addSp delSp modSp add modAnim">
        <pc:chgData name="Brad Llewellyn" userId="31a999a1-3118-46fb-bca6-ebe4659139a3" providerId="ADAL" clId="{87946401-6C06-4766-940A-A056EA027E0A}" dt="2018-09-10T14:31:50.676" v="3684"/>
        <pc:sldMkLst>
          <pc:docMk/>
          <pc:sldMk cId="3355279359" sldId="355"/>
        </pc:sldMkLst>
        <pc:spChg chg="mod">
          <ac:chgData name="Brad Llewellyn" userId="31a999a1-3118-46fb-bca6-ebe4659139a3" providerId="ADAL" clId="{87946401-6C06-4766-940A-A056EA027E0A}" dt="2018-09-07T17:52:54.239" v="2422" actId="14100"/>
          <ac:spMkLst>
            <pc:docMk/>
            <pc:sldMk cId="3355279359" sldId="355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7:48:48.931" v="2285" actId="20577"/>
          <ac:spMkLst>
            <pc:docMk/>
            <pc:sldMk cId="3355279359" sldId="355"/>
            <ac:spMk id="4" creationId="{69E24B68-D51D-476B-A86C-9C6D917364B2}"/>
          </ac:spMkLst>
        </pc:spChg>
        <pc:picChg chg="add mod">
          <ac:chgData name="Brad Llewellyn" userId="31a999a1-3118-46fb-bca6-ebe4659139a3" providerId="ADAL" clId="{87946401-6C06-4766-940A-A056EA027E0A}" dt="2018-09-07T17:51:56.153" v="2332" actId="1076"/>
          <ac:picMkLst>
            <pc:docMk/>
            <pc:sldMk cId="3355279359" sldId="355"/>
            <ac:picMk id="7" creationId="{19DF3B98-555C-4E6F-A77F-13D61B306471}"/>
          </ac:picMkLst>
        </pc:picChg>
        <pc:picChg chg="del">
          <ac:chgData name="Brad Llewellyn" userId="31a999a1-3118-46fb-bca6-ebe4659139a3" providerId="ADAL" clId="{87946401-6C06-4766-940A-A056EA027E0A}" dt="2018-09-07T17:45:09.413" v="2160" actId="478"/>
          <ac:picMkLst>
            <pc:docMk/>
            <pc:sldMk cId="3355279359" sldId="355"/>
            <ac:picMk id="12" creationId="{13E7DD83-C8A2-4A0D-A595-6EFB2E628174}"/>
          </ac:picMkLst>
        </pc:picChg>
        <pc:picChg chg="del">
          <ac:chgData name="Brad Llewellyn" userId="31a999a1-3118-46fb-bca6-ebe4659139a3" providerId="ADAL" clId="{87946401-6C06-4766-940A-A056EA027E0A}" dt="2018-09-07T17:48:51.402" v="2286" actId="478"/>
          <ac:picMkLst>
            <pc:docMk/>
            <pc:sldMk cId="3355279359" sldId="355"/>
            <ac:picMk id="14" creationId="{05337758-30C6-43B3-8A81-B9ABEC9465F0}"/>
          </ac:picMkLst>
        </pc:picChg>
        <pc:picChg chg="mod">
          <ac:chgData name="Brad Llewellyn" userId="31a999a1-3118-46fb-bca6-ebe4659139a3" providerId="ADAL" clId="{87946401-6C06-4766-940A-A056EA027E0A}" dt="2018-09-07T17:51:58.714" v="2333" actId="14100"/>
          <ac:picMkLst>
            <pc:docMk/>
            <pc:sldMk cId="3355279359" sldId="355"/>
            <ac:picMk id="16" creationId="{4AAEDE77-09F4-4D43-98B8-A9D2AD411537}"/>
          </ac:picMkLst>
        </pc:picChg>
      </pc:sldChg>
      <pc:sldChg chg="addSp modSp add modAnim">
        <pc:chgData name="Brad Llewellyn" userId="31a999a1-3118-46fb-bca6-ebe4659139a3" providerId="ADAL" clId="{87946401-6C06-4766-940A-A056EA027E0A}" dt="2018-09-10T14:31:23.515" v="3677"/>
        <pc:sldMkLst>
          <pc:docMk/>
          <pc:sldMk cId="1800037102" sldId="357"/>
        </pc:sldMkLst>
        <pc:spChg chg="mod">
          <ac:chgData name="Brad Llewellyn" userId="31a999a1-3118-46fb-bca6-ebe4659139a3" providerId="ADAL" clId="{87946401-6C06-4766-940A-A056EA027E0A}" dt="2018-09-07T17:52:46.485" v="2420" actId="20577"/>
          <ac:spMkLst>
            <pc:docMk/>
            <pc:sldMk cId="1800037102" sldId="357"/>
            <ac:spMk id="3" creationId="{981AD122-8CB0-4B5B-A22B-7957CA9007FF}"/>
          </ac:spMkLst>
        </pc:spChg>
        <pc:spChg chg="mod">
          <ac:chgData name="Brad Llewellyn" userId="31a999a1-3118-46fb-bca6-ebe4659139a3" providerId="ADAL" clId="{87946401-6C06-4766-940A-A056EA027E0A}" dt="2018-09-07T17:52:19.123" v="2400" actId="20577"/>
          <ac:spMkLst>
            <pc:docMk/>
            <pc:sldMk cId="1800037102" sldId="357"/>
            <ac:spMk id="4" creationId="{69E24B68-D51D-476B-A86C-9C6D917364B2}"/>
          </ac:spMkLst>
        </pc:spChg>
        <pc:picChg chg="add mod">
          <ac:chgData name="Brad Llewellyn" userId="31a999a1-3118-46fb-bca6-ebe4659139a3" providerId="ADAL" clId="{87946401-6C06-4766-940A-A056EA027E0A}" dt="2018-09-07T17:46:44.468" v="2222" actId="14100"/>
          <ac:picMkLst>
            <pc:docMk/>
            <pc:sldMk cId="1800037102" sldId="357"/>
            <ac:picMk id="9" creationId="{D4DFF7C4-D403-4953-A07B-913038F83385}"/>
          </ac:picMkLst>
        </pc:picChg>
        <pc:picChg chg="mod">
          <ac:chgData name="Brad Llewellyn" userId="31a999a1-3118-46fb-bca6-ebe4659139a3" providerId="ADAL" clId="{87946401-6C06-4766-940A-A056EA027E0A}" dt="2018-09-07T17:46:47.733" v="2223" actId="14100"/>
          <ac:picMkLst>
            <pc:docMk/>
            <pc:sldMk cId="1800037102" sldId="357"/>
            <ac:picMk id="12" creationId="{13E7DD83-C8A2-4A0D-A595-6EFB2E628174}"/>
          </ac:picMkLst>
        </pc:picChg>
      </pc:sldChg>
      <pc:sldChg chg="delSp modSp add">
        <pc:chgData name="Brad Llewellyn" userId="31a999a1-3118-46fb-bca6-ebe4659139a3" providerId="ADAL" clId="{87946401-6C06-4766-940A-A056EA027E0A}" dt="2018-09-10T12:55:59.462" v="3562" actId="14100"/>
        <pc:sldMkLst>
          <pc:docMk/>
          <pc:sldMk cId="112652525" sldId="358"/>
        </pc:sldMkLst>
        <pc:spChg chg="mod">
          <ac:chgData name="Brad Llewellyn" userId="31a999a1-3118-46fb-bca6-ebe4659139a3" providerId="ADAL" clId="{87946401-6C06-4766-940A-A056EA027E0A}" dt="2018-09-07T17:57:53.717" v="2562" actId="20577"/>
          <ac:spMkLst>
            <pc:docMk/>
            <pc:sldMk cId="112652525" sldId="358"/>
            <ac:spMk id="4" creationId="{69E24B68-D51D-476B-A86C-9C6D917364B2}"/>
          </ac:spMkLst>
        </pc:spChg>
        <pc:spChg chg="del">
          <ac:chgData name="Brad Llewellyn" userId="31a999a1-3118-46fb-bca6-ebe4659139a3" providerId="ADAL" clId="{87946401-6C06-4766-940A-A056EA027E0A}" dt="2018-09-07T17:57:57.104" v="2564" actId="478"/>
          <ac:spMkLst>
            <pc:docMk/>
            <pc:sldMk cId="112652525" sldId="358"/>
            <ac:spMk id="9" creationId="{91CDE4F7-1C55-4E3A-B227-463506CC7E17}"/>
          </ac:spMkLst>
        </pc:spChg>
        <pc:spChg chg="del">
          <ac:chgData name="Brad Llewellyn" userId="31a999a1-3118-46fb-bca6-ebe4659139a3" providerId="ADAL" clId="{87946401-6C06-4766-940A-A056EA027E0A}" dt="2018-09-07T17:57:55.841" v="2563" actId="478"/>
          <ac:spMkLst>
            <pc:docMk/>
            <pc:sldMk cId="112652525" sldId="358"/>
            <ac:spMk id="11" creationId="{38BFC3B7-DC81-4687-853F-8EFF72CC9BBA}"/>
          </ac:spMkLst>
        </pc:spChg>
        <pc:spChg chg="del">
          <ac:chgData name="Brad Llewellyn" userId="31a999a1-3118-46fb-bca6-ebe4659139a3" providerId="ADAL" clId="{87946401-6C06-4766-940A-A056EA027E0A}" dt="2018-09-07T17:57:58.294" v="2565" actId="478"/>
          <ac:spMkLst>
            <pc:docMk/>
            <pc:sldMk cId="112652525" sldId="358"/>
            <ac:spMk id="12" creationId="{649BF515-80AB-4A7A-B462-317601E2A0DB}"/>
          </ac:spMkLst>
        </pc:spChg>
        <pc:graphicFrameChg chg="mod">
          <ac:chgData name="Brad Llewellyn" userId="31a999a1-3118-46fb-bca6-ebe4659139a3" providerId="ADAL" clId="{87946401-6C06-4766-940A-A056EA027E0A}" dt="2018-09-07T17:59:05.206" v="2731" actId="20577"/>
          <ac:graphicFrameMkLst>
            <pc:docMk/>
            <pc:sldMk cId="112652525" sldId="358"/>
            <ac:graphicFrameMk id="8" creationId="{4BD51305-AC78-424A-8717-0FB8EEA59FF1}"/>
          </ac:graphicFrameMkLst>
        </pc:graphicFrameChg>
        <pc:cxnChg chg="mod">
          <ac:chgData name="Brad Llewellyn" userId="31a999a1-3118-46fb-bca6-ebe4659139a3" providerId="ADAL" clId="{87946401-6C06-4766-940A-A056EA027E0A}" dt="2018-09-10T12:55:59.462" v="3562" actId="14100"/>
          <ac:cxnSpMkLst>
            <pc:docMk/>
            <pc:sldMk cId="112652525" sldId="358"/>
            <ac:cxnSpMk id="6" creationId="{2BC98587-8670-4991-8BFB-696B35FFCC80}"/>
          </ac:cxnSpMkLst>
        </pc:cxnChg>
      </pc:sldChg>
      <pc:sldChg chg="addSp modSp add modAnim">
        <pc:chgData name="Brad Llewellyn" userId="31a999a1-3118-46fb-bca6-ebe4659139a3" providerId="ADAL" clId="{87946401-6C06-4766-940A-A056EA027E0A}" dt="2018-09-10T14:33:29.266" v="3699"/>
        <pc:sldMkLst>
          <pc:docMk/>
          <pc:sldMk cId="406096481" sldId="359"/>
        </pc:sldMkLst>
        <pc:spChg chg="add mod">
          <ac:chgData name="Brad Llewellyn" userId="31a999a1-3118-46fb-bca6-ebe4659139a3" providerId="ADAL" clId="{87946401-6C06-4766-940A-A056EA027E0A}" dt="2018-09-07T18:22:16.508" v="3154" actId="1076"/>
          <ac:spMkLst>
            <pc:docMk/>
            <pc:sldMk cId="406096481" sldId="359"/>
            <ac:spMk id="3" creationId="{04463039-8C2A-48DD-BDC6-11A7F97600AE}"/>
          </ac:spMkLst>
        </pc:spChg>
        <pc:spChg chg="add mod">
          <ac:chgData name="Brad Llewellyn" userId="31a999a1-3118-46fb-bca6-ebe4659139a3" providerId="ADAL" clId="{87946401-6C06-4766-940A-A056EA027E0A}" dt="2018-09-07T18:28:51.903" v="3234" actId="1076"/>
          <ac:spMkLst>
            <pc:docMk/>
            <pc:sldMk cId="406096481" sldId="359"/>
            <ac:spMk id="10" creationId="{730816F8-1B0A-4366-AE54-3C8707E7CF04}"/>
          </ac:spMkLst>
        </pc:spChg>
        <pc:spChg chg="add mod">
          <ac:chgData name="Brad Llewellyn" userId="31a999a1-3118-46fb-bca6-ebe4659139a3" providerId="ADAL" clId="{87946401-6C06-4766-940A-A056EA027E0A}" dt="2018-09-07T18:22:32.606" v="3158" actId="1076"/>
          <ac:spMkLst>
            <pc:docMk/>
            <pc:sldMk cId="406096481" sldId="359"/>
            <ac:spMk id="11" creationId="{9BFB664A-60E2-4642-B0FE-096719A5C8E9}"/>
          </ac:spMkLst>
        </pc:spChg>
        <pc:spChg chg="add mod">
          <ac:chgData name="Brad Llewellyn" userId="31a999a1-3118-46fb-bca6-ebe4659139a3" providerId="ADAL" clId="{87946401-6C06-4766-940A-A056EA027E0A}" dt="2018-09-07T18:25:21.526" v="3202" actId="1076"/>
          <ac:spMkLst>
            <pc:docMk/>
            <pc:sldMk cId="406096481" sldId="359"/>
            <ac:spMk id="18" creationId="{E5B65D47-A7B8-4CC5-90DB-6909DEE1789B}"/>
          </ac:spMkLst>
        </pc:spChg>
        <pc:graphicFrameChg chg="mod">
          <ac:chgData name="Brad Llewellyn" userId="31a999a1-3118-46fb-bca6-ebe4659139a3" providerId="ADAL" clId="{87946401-6C06-4766-940A-A056EA027E0A}" dt="2018-09-07T18:22:00.763" v="3152" actId="20577"/>
          <ac:graphicFrameMkLst>
            <pc:docMk/>
            <pc:sldMk cId="406096481" sldId="359"/>
            <ac:graphicFrameMk id="8" creationId="{C28C5AD4-1EE5-4559-805A-CC9552C8CCF1}"/>
          </ac:graphicFrameMkLst>
        </pc:graphicFrameChg>
        <pc:cxnChg chg="add mod">
          <ac:chgData name="Brad Llewellyn" userId="31a999a1-3118-46fb-bca6-ebe4659139a3" providerId="ADAL" clId="{87946401-6C06-4766-940A-A056EA027E0A}" dt="2018-09-07T18:22:21.023" v="3155" actId="14100"/>
          <ac:cxnSpMkLst>
            <pc:docMk/>
            <pc:sldMk cId="406096481" sldId="359"/>
            <ac:cxnSpMk id="7" creationId="{D9564AEE-E82D-4193-8B5B-80E1E5869912}"/>
          </ac:cxnSpMkLst>
        </pc:cxnChg>
        <pc:cxnChg chg="add mod">
          <ac:chgData name="Brad Llewellyn" userId="31a999a1-3118-46fb-bca6-ebe4659139a3" providerId="ADAL" clId="{87946401-6C06-4766-940A-A056EA027E0A}" dt="2018-09-07T18:28:53.985" v="3235" actId="14100"/>
          <ac:cxnSpMkLst>
            <pc:docMk/>
            <pc:sldMk cId="406096481" sldId="359"/>
            <ac:cxnSpMk id="13" creationId="{5B71A1E3-7A22-4028-B119-FC2D993AD5F2}"/>
          </ac:cxnSpMkLst>
        </pc:cxnChg>
        <pc:cxnChg chg="add mod">
          <ac:chgData name="Brad Llewellyn" userId="31a999a1-3118-46fb-bca6-ebe4659139a3" providerId="ADAL" clId="{87946401-6C06-4766-940A-A056EA027E0A}" dt="2018-09-07T18:22:52.634" v="3175" actId="14100"/>
          <ac:cxnSpMkLst>
            <pc:docMk/>
            <pc:sldMk cId="406096481" sldId="359"/>
            <ac:cxnSpMk id="14" creationId="{1762FBA2-CDB7-45B8-A3EB-9508D29C6278}"/>
          </ac:cxnSpMkLst>
        </pc:cxnChg>
      </pc:sldChg>
      <pc:sldChg chg="addSp delSp modSp add">
        <pc:chgData name="Brad Llewellyn" userId="31a999a1-3118-46fb-bca6-ebe4659139a3" providerId="ADAL" clId="{87946401-6C06-4766-940A-A056EA027E0A}" dt="2018-09-07T18:41:40.892" v="3552" actId="1076"/>
        <pc:sldMkLst>
          <pc:docMk/>
          <pc:sldMk cId="2140586523" sldId="360"/>
        </pc:sldMkLst>
        <pc:spChg chg="del">
          <ac:chgData name="Brad Llewellyn" userId="31a999a1-3118-46fb-bca6-ebe4659139a3" providerId="ADAL" clId="{87946401-6C06-4766-940A-A056EA027E0A}" dt="2018-09-07T18:41:28.462" v="3546" actId="478"/>
          <ac:spMkLst>
            <pc:docMk/>
            <pc:sldMk cId="2140586523" sldId="360"/>
            <ac:spMk id="3" creationId="{019EEBAF-A1D4-44F9-AB34-13BA1DA60D68}"/>
          </ac:spMkLst>
        </pc:spChg>
        <pc:spChg chg="del">
          <ac:chgData name="Brad Llewellyn" userId="31a999a1-3118-46fb-bca6-ebe4659139a3" providerId="ADAL" clId="{87946401-6C06-4766-940A-A056EA027E0A}" dt="2018-09-07T18:41:27.313" v="3545" actId="478"/>
          <ac:spMkLst>
            <pc:docMk/>
            <pc:sldMk cId="2140586523" sldId="360"/>
            <ac:spMk id="4" creationId="{E72B421F-A659-478A-9CBD-910C38BBC66F}"/>
          </ac:spMkLst>
        </pc:spChg>
        <pc:picChg chg="add mod">
          <ac:chgData name="Brad Llewellyn" userId="31a999a1-3118-46fb-bca6-ebe4659139a3" providerId="ADAL" clId="{87946401-6C06-4766-940A-A056EA027E0A}" dt="2018-09-07T18:41:40.892" v="3552" actId="1076"/>
          <ac:picMkLst>
            <pc:docMk/>
            <pc:sldMk cId="2140586523" sldId="360"/>
            <ac:picMk id="5" creationId="{0B7673DD-C96C-44CD-8F6C-6AA130836B19}"/>
          </ac:picMkLst>
        </pc:picChg>
      </pc:sldChg>
      <pc:sldChg chg="addSp delSp modSp add">
        <pc:chgData name="Brad Llewellyn" userId="31a999a1-3118-46fb-bca6-ebe4659139a3" providerId="ADAL" clId="{87946401-6C06-4766-940A-A056EA027E0A}" dt="2018-09-07T18:45:27.075" v="3561" actId="1076"/>
        <pc:sldMkLst>
          <pc:docMk/>
          <pc:sldMk cId="3247886788" sldId="361"/>
        </pc:sldMkLst>
        <pc:picChg chg="add mod">
          <ac:chgData name="Brad Llewellyn" userId="31a999a1-3118-46fb-bca6-ebe4659139a3" providerId="ADAL" clId="{87946401-6C06-4766-940A-A056EA027E0A}" dt="2018-09-07T18:45:27.075" v="3561" actId="1076"/>
          <ac:picMkLst>
            <pc:docMk/>
            <pc:sldMk cId="3247886788" sldId="361"/>
            <ac:picMk id="3" creationId="{7600C4C1-AC7E-4A80-8B18-14457C1B5583}"/>
          </ac:picMkLst>
        </pc:picChg>
        <pc:picChg chg="del">
          <ac:chgData name="Brad Llewellyn" userId="31a999a1-3118-46fb-bca6-ebe4659139a3" providerId="ADAL" clId="{87946401-6C06-4766-940A-A056EA027E0A}" dt="2018-09-07T18:41:51.126" v="3554" actId="478"/>
          <ac:picMkLst>
            <pc:docMk/>
            <pc:sldMk cId="3247886788" sldId="361"/>
            <ac:picMk id="5" creationId="{0B7673DD-C96C-44CD-8F6C-6AA130836B19}"/>
          </ac:picMkLst>
        </pc:picChg>
      </pc:sldChg>
      <pc:sldChg chg="addSp modSp add modAnim">
        <pc:chgData name="Brad Llewellyn" userId="31a999a1-3118-46fb-bca6-ebe4659139a3" providerId="ADAL" clId="{87946401-6C06-4766-940A-A056EA027E0A}" dt="2018-09-11T18:41:50.147" v="3732" actId="20577"/>
        <pc:sldMkLst>
          <pc:docMk/>
          <pc:sldMk cId="4114431970" sldId="362"/>
        </pc:sldMkLst>
        <pc:spChg chg="mod">
          <ac:chgData name="Brad Llewellyn" userId="31a999a1-3118-46fb-bca6-ebe4659139a3" providerId="ADAL" clId="{87946401-6C06-4766-940A-A056EA027E0A}" dt="2018-09-11T18:41:50.147" v="3732" actId="20577"/>
          <ac:spMkLst>
            <pc:docMk/>
            <pc:sldMk cId="4114431970" sldId="362"/>
            <ac:spMk id="3" creationId="{981AD122-8CB0-4B5B-A22B-7957CA9007FF}"/>
          </ac:spMkLst>
        </pc:spChg>
        <pc:spChg chg="add mod">
          <ac:chgData name="Brad Llewellyn" userId="31a999a1-3118-46fb-bca6-ebe4659139a3" providerId="ADAL" clId="{87946401-6C06-4766-940A-A056EA027E0A}" dt="2018-09-11T18:38:10.443" v="3723" actId="1076"/>
          <ac:spMkLst>
            <pc:docMk/>
            <pc:sldMk cId="4114431970" sldId="362"/>
            <ac:spMk id="7" creationId="{BB9C9C59-37F6-40A2-9549-2E763F8AC26D}"/>
          </ac:spMkLst>
        </pc:spChg>
      </pc:sldChg>
    </pc:docChg>
  </pc:docChgLst>
  <pc:docChgLst>
    <pc:chgData name="Brad Llewellyn" userId="31a999a1-3118-46fb-bca6-ebe4659139a3" providerId="ADAL" clId="{0C2F2BD3-445F-4A79-A2EF-43B5E8E12AAF}"/>
    <pc:docChg chg="undo custSel addSld delSld modSld">
      <pc:chgData name="Brad Llewellyn" userId="31a999a1-3118-46fb-bca6-ebe4659139a3" providerId="ADAL" clId="{0C2F2BD3-445F-4A79-A2EF-43B5E8E12AAF}" dt="2018-06-14T16:06:46.380" v="622" actId="20577"/>
      <pc:docMkLst>
        <pc:docMk/>
      </pc:docMkLst>
      <pc:sldChg chg="modSp">
        <pc:chgData name="Brad Llewellyn" userId="31a999a1-3118-46fb-bca6-ebe4659139a3" providerId="ADAL" clId="{0C2F2BD3-445F-4A79-A2EF-43B5E8E12AAF}" dt="2018-06-14T16:06:46.380" v="622" actId="20577"/>
        <pc:sldMkLst>
          <pc:docMk/>
          <pc:sldMk cId="1089689253" sldId="258"/>
        </pc:sldMkLst>
        <pc:spChg chg="mod">
          <ac:chgData name="Brad Llewellyn" userId="31a999a1-3118-46fb-bca6-ebe4659139a3" providerId="ADAL" clId="{0C2F2BD3-445F-4A79-A2EF-43B5E8E12AAF}" dt="2018-06-14T16:06:46.380" v="622" actId="20577"/>
          <ac:spMkLst>
            <pc:docMk/>
            <pc:sldMk cId="1089689253" sldId="258"/>
            <ac:spMk id="2" creationId="{805D4931-20F9-44C0-B1D9-DED1CBBC4249}"/>
          </ac:spMkLst>
        </pc:spChg>
      </pc:sldChg>
      <pc:sldChg chg="delSp delAnim">
        <pc:chgData name="Brad Llewellyn" userId="31a999a1-3118-46fb-bca6-ebe4659139a3" providerId="ADAL" clId="{0C2F2BD3-445F-4A79-A2EF-43B5E8E12AAF}" dt="2018-06-14T16:04:06.314" v="495" actId="478"/>
        <pc:sldMkLst>
          <pc:docMk/>
          <pc:sldMk cId="3837754813" sldId="278"/>
        </pc:sldMkLst>
        <pc:picChg chg="del">
          <ac:chgData name="Brad Llewellyn" userId="31a999a1-3118-46fb-bca6-ebe4659139a3" providerId="ADAL" clId="{0C2F2BD3-445F-4A79-A2EF-43B5E8E12AAF}" dt="2018-06-14T16:04:06.314" v="495" actId="478"/>
          <ac:picMkLst>
            <pc:docMk/>
            <pc:sldMk cId="3837754813" sldId="278"/>
            <ac:picMk id="19" creationId="{C69F95D5-5F70-42F8-B625-A5702E96766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662F9-6582-44F6-9E68-0E1BF88B4E8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18B4DDE-178F-4257-A854-22E3700451F5}">
      <dgm:prSet phldrT="[Text]"/>
      <dgm:spPr/>
      <dgm:t>
        <a:bodyPr/>
        <a:lstStyle/>
        <a:p>
          <a:r>
            <a:rPr lang="en-US" dirty="0"/>
            <a:t>Gather Requirements</a:t>
          </a:r>
        </a:p>
      </dgm:t>
    </dgm:pt>
    <dgm:pt modelId="{EE129688-5684-4651-B7A4-F860C083DB49}" type="parTrans" cxnId="{C15DD38C-191E-4953-BA81-4FC1A4A94A24}">
      <dgm:prSet/>
      <dgm:spPr/>
      <dgm:t>
        <a:bodyPr/>
        <a:lstStyle/>
        <a:p>
          <a:endParaRPr lang="en-US"/>
        </a:p>
      </dgm:t>
    </dgm:pt>
    <dgm:pt modelId="{B42E6347-24D1-4C4C-8F0C-C25FEA43E62A}" type="sibTrans" cxnId="{C15DD38C-191E-4953-BA81-4FC1A4A94A24}">
      <dgm:prSet/>
      <dgm:spPr/>
      <dgm:t>
        <a:bodyPr/>
        <a:lstStyle/>
        <a:p>
          <a:endParaRPr lang="en-US"/>
        </a:p>
      </dgm:t>
    </dgm:pt>
    <dgm:pt modelId="{818921C6-7E3B-4294-AAF5-77EDCB7DB4F0}">
      <dgm:prSet phldrT="[Text]"/>
      <dgm:spPr/>
      <dgm:t>
        <a:bodyPr/>
        <a:lstStyle/>
        <a:p>
          <a:r>
            <a:rPr lang="en-US" dirty="0"/>
            <a:t>Create Report</a:t>
          </a:r>
        </a:p>
      </dgm:t>
    </dgm:pt>
    <dgm:pt modelId="{43963093-22A5-4F95-91CE-085DE7287374}" type="parTrans" cxnId="{18A53A32-5027-4FF7-83A3-C73E1D21C143}">
      <dgm:prSet/>
      <dgm:spPr/>
      <dgm:t>
        <a:bodyPr/>
        <a:lstStyle/>
        <a:p>
          <a:endParaRPr lang="en-US"/>
        </a:p>
      </dgm:t>
    </dgm:pt>
    <dgm:pt modelId="{AD2BD0B8-5E7B-4F1F-8D6D-BC77FB79147B}" type="sibTrans" cxnId="{18A53A32-5027-4FF7-83A3-C73E1D21C143}">
      <dgm:prSet/>
      <dgm:spPr/>
      <dgm:t>
        <a:bodyPr/>
        <a:lstStyle/>
        <a:p>
          <a:endParaRPr lang="en-US"/>
        </a:p>
      </dgm:t>
    </dgm:pt>
    <dgm:pt modelId="{E75BFFF6-F3A3-46D6-ABA0-D30D37B31F06}">
      <dgm:prSet phldrT="[Text]"/>
      <dgm:spPr/>
      <dgm:t>
        <a:bodyPr/>
        <a:lstStyle/>
        <a:p>
          <a:r>
            <a:rPr lang="en-US" dirty="0"/>
            <a:t>Move to Next Report</a:t>
          </a:r>
        </a:p>
      </dgm:t>
    </dgm:pt>
    <dgm:pt modelId="{4B3A08BB-5E67-47AD-A165-393D84909D08}" type="parTrans" cxnId="{8EBA9F7B-4699-415C-9D27-F9E995A13A83}">
      <dgm:prSet/>
      <dgm:spPr/>
      <dgm:t>
        <a:bodyPr/>
        <a:lstStyle/>
        <a:p>
          <a:endParaRPr lang="en-US"/>
        </a:p>
      </dgm:t>
    </dgm:pt>
    <dgm:pt modelId="{8B4D6F02-CA9A-4EBD-8187-B976F892F28A}" type="sibTrans" cxnId="{8EBA9F7B-4699-415C-9D27-F9E995A13A83}">
      <dgm:prSet/>
      <dgm:spPr/>
      <dgm:t>
        <a:bodyPr/>
        <a:lstStyle/>
        <a:p>
          <a:endParaRPr lang="en-US"/>
        </a:p>
      </dgm:t>
    </dgm:pt>
    <dgm:pt modelId="{C0DAAE7F-E9A9-407B-9A49-3AEDBE5C4CFB}" type="pres">
      <dgm:prSet presAssocID="{BD5662F9-6582-44F6-9E68-0E1BF88B4E88}" presName="CompostProcess" presStyleCnt="0">
        <dgm:presLayoutVars>
          <dgm:dir/>
          <dgm:resizeHandles val="exact"/>
        </dgm:presLayoutVars>
      </dgm:prSet>
      <dgm:spPr/>
    </dgm:pt>
    <dgm:pt modelId="{E4691082-2C70-4123-BD5F-9D23A9E68806}" type="pres">
      <dgm:prSet presAssocID="{BD5662F9-6582-44F6-9E68-0E1BF88B4E88}" presName="arrow" presStyleLbl="bgShp" presStyleIdx="0" presStyleCnt="1"/>
      <dgm:spPr/>
    </dgm:pt>
    <dgm:pt modelId="{C8A65479-092F-4A45-AA10-5B13847E2C62}" type="pres">
      <dgm:prSet presAssocID="{BD5662F9-6582-44F6-9E68-0E1BF88B4E88}" presName="linearProcess" presStyleCnt="0"/>
      <dgm:spPr/>
    </dgm:pt>
    <dgm:pt modelId="{ACF67189-9C42-4148-832E-CB9044963105}" type="pres">
      <dgm:prSet presAssocID="{E18B4DDE-178F-4257-A854-22E3700451F5}" presName="textNode" presStyleLbl="node1" presStyleIdx="0" presStyleCnt="3">
        <dgm:presLayoutVars>
          <dgm:bulletEnabled val="1"/>
        </dgm:presLayoutVars>
      </dgm:prSet>
      <dgm:spPr/>
    </dgm:pt>
    <dgm:pt modelId="{47D9B1A3-F3E3-49BB-A638-A0899683AEE6}" type="pres">
      <dgm:prSet presAssocID="{B42E6347-24D1-4C4C-8F0C-C25FEA43E62A}" presName="sibTrans" presStyleCnt="0"/>
      <dgm:spPr/>
    </dgm:pt>
    <dgm:pt modelId="{2DE56757-470A-46AE-AD63-9C8E32514978}" type="pres">
      <dgm:prSet presAssocID="{818921C6-7E3B-4294-AAF5-77EDCB7DB4F0}" presName="textNode" presStyleLbl="node1" presStyleIdx="1" presStyleCnt="3">
        <dgm:presLayoutVars>
          <dgm:bulletEnabled val="1"/>
        </dgm:presLayoutVars>
      </dgm:prSet>
      <dgm:spPr/>
    </dgm:pt>
    <dgm:pt modelId="{BD2935F1-CFD7-4186-9C3E-99156CF00CA5}" type="pres">
      <dgm:prSet presAssocID="{AD2BD0B8-5E7B-4F1F-8D6D-BC77FB79147B}" presName="sibTrans" presStyleCnt="0"/>
      <dgm:spPr/>
    </dgm:pt>
    <dgm:pt modelId="{CF5074ED-B962-4C31-AAF0-286C744CD61E}" type="pres">
      <dgm:prSet presAssocID="{E75BFFF6-F3A3-46D6-ABA0-D30D37B31F0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0855112-DDA3-445F-AB10-C480BA7CDC36}" type="presOf" srcId="{E18B4DDE-178F-4257-A854-22E3700451F5}" destId="{ACF67189-9C42-4148-832E-CB9044963105}" srcOrd="0" destOrd="0" presId="urn:microsoft.com/office/officeart/2005/8/layout/hProcess9"/>
    <dgm:cxn modelId="{18A53A32-5027-4FF7-83A3-C73E1D21C143}" srcId="{BD5662F9-6582-44F6-9E68-0E1BF88B4E88}" destId="{818921C6-7E3B-4294-AAF5-77EDCB7DB4F0}" srcOrd="1" destOrd="0" parTransId="{43963093-22A5-4F95-91CE-085DE7287374}" sibTransId="{AD2BD0B8-5E7B-4F1F-8D6D-BC77FB79147B}"/>
    <dgm:cxn modelId="{4DE3BC63-9745-4556-8E15-AE7AE25EBB4F}" type="presOf" srcId="{E75BFFF6-F3A3-46D6-ABA0-D30D37B31F06}" destId="{CF5074ED-B962-4C31-AAF0-286C744CD61E}" srcOrd="0" destOrd="0" presId="urn:microsoft.com/office/officeart/2005/8/layout/hProcess9"/>
    <dgm:cxn modelId="{8EBA9F7B-4699-415C-9D27-F9E995A13A83}" srcId="{BD5662F9-6582-44F6-9E68-0E1BF88B4E88}" destId="{E75BFFF6-F3A3-46D6-ABA0-D30D37B31F06}" srcOrd="2" destOrd="0" parTransId="{4B3A08BB-5E67-47AD-A165-393D84909D08}" sibTransId="{8B4D6F02-CA9A-4EBD-8187-B976F892F28A}"/>
    <dgm:cxn modelId="{C15DD38C-191E-4953-BA81-4FC1A4A94A24}" srcId="{BD5662F9-6582-44F6-9E68-0E1BF88B4E88}" destId="{E18B4DDE-178F-4257-A854-22E3700451F5}" srcOrd="0" destOrd="0" parTransId="{EE129688-5684-4651-B7A4-F860C083DB49}" sibTransId="{B42E6347-24D1-4C4C-8F0C-C25FEA43E62A}"/>
    <dgm:cxn modelId="{4F2A79B0-E881-48A5-A182-021FCBADC562}" type="presOf" srcId="{818921C6-7E3B-4294-AAF5-77EDCB7DB4F0}" destId="{2DE56757-470A-46AE-AD63-9C8E32514978}" srcOrd="0" destOrd="0" presId="urn:microsoft.com/office/officeart/2005/8/layout/hProcess9"/>
    <dgm:cxn modelId="{4A8D66E1-16D5-489C-9BB3-92A27730B2F2}" type="presOf" srcId="{BD5662F9-6582-44F6-9E68-0E1BF88B4E88}" destId="{C0DAAE7F-E9A9-407B-9A49-3AEDBE5C4CFB}" srcOrd="0" destOrd="0" presId="urn:microsoft.com/office/officeart/2005/8/layout/hProcess9"/>
    <dgm:cxn modelId="{E80865AC-730E-4290-BAFE-D71D7BAB2FC7}" type="presParOf" srcId="{C0DAAE7F-E9A9-407B-9A49-3AEDBE5C4CFB}" destId="{E4691082-2C70-4123-BD5F-9D23A9E68806}" srcOrd="0" destOrd="0" presId="urn:microsoft.com/office/officeart/2005/8/layout/hProcess9"/>
    <dgm:cxn modelId="{038B64BB-C736-45C1-846F-47C6A22B410A}" type="presParOf" srcId="{C0DAAE7F-E9A9-407B-9A49-3AEDBE5C4CFB}" destId="{C8A65479-092F-4A45-AA10-5B13847E2C62}" srcOrd="1" destOrd="0" presId="urn:microsoft.com/office/officeart/2005/8/layout/hProcess9"/>
    <dgm:cxn modelId="{293EDC8B-346D-4032-9C89-F09D987450CE}" type="presParOf" srcId="{C8A65479-092F-4A45-AA10-5B13847E2C62}" destId="{ACF67189-9C42-4148-832E-CB9044963105}" srcOrd="0" destOrd="0" presId="urn:microsoft.com/office/officeart/2005/8/layout/hProcess9"/>
    <dgm:cxn modelId="{F0A4F511-15A1-4503-BDB4-5C704C02BC15}" type="presParOf" srcId="{C8A65479-092F-4A45-AA10-5B13847E2C62}" destId="{47D9B1A3-F3E3-49BB-A638-A0899683AEE6}" srcOrd="1" destOrd="0" presId="urn:microsoft.com/office/officeart/2005/8/layout/hProcess9"/>
    <dgm:cxn modelId="{6A38B80B-D865-4FC6-9C60-EAEE8A033E7E}" type="presParOf" srcId="{C8A65479-092F-4A45-AA10-5B13847E2C62}" destId="{2DE56757-470A-46AE-AD63-9C8E32514978}" srcOrd="2" destOrd="0" presId="urn:microsoft.com/office/officeart/2005/8/layout/hProcess9"/>
    <dgm:cxn modelId="{0A3FBFF8-8E18-4AC3-8967-0D73DCD0482F}" type="presParOf" srcId="{C8A65479-092F-4A45-AA10-5B13847E2C62}" destId="{BD2935F1-CFD7-4186-9C3E-99156CF00CA5}" srcOrd="3" destOrd="0" presId="urn:microsoft.com/office/officeart/2005/8/layout/hProcess9"/>
    <dgm:cxn modelId="{E1B1D976-7255-4182-A4F4-BDC3E9C96F63}" type="presParOf" srcId="{C8A65479-092F-4A45-AA10-5B13847E2C62}" destId="{CF5074ED-B962-4C31-AAF0-286C744CD61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662F9-6582-44F6-9E68-0E1BF88B4E8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18B4DDE-178F-4257-A854-22E3700451F5}">
      <dgm:prSet phldrT="[Text]"/>
      <dgm:spPr/>
      <dgm:t>
        <a:bodyPr/>
        <a:lstStyle/>
        <a:p>
          <a:r>
            <a:rPr lang="en-US" dirty="0"/>
            <a:t>Gather Context</a:t>
          </a:r>
        </a:p>
      </dgm:t>
    </dgm:pt>
    <dgm:pt modelId="{EE129688-5684-4651-B7A4-F860C083DB49}" type="parTrans" cxnId="{C15DD38C-191E-4953-BA81-4FC1A4A94A24}">
      <dgm:prSet/>
      <dgm:spPr/>
      <dgm:t>
        <a:bodyPr/>
        <a:lstStyle/>
        <a:p>
          <a:endParaRPr lang="en-US"/>
        </a:p>
      </dgm:t>
    </dgm:pt>
    <dgm:pt modelId="{B42E6347-24D1-4C4C-8F0C-C25FEA43E62A}" type="sibTrans" cxnId="{C15DD38C-191E-4953-BA81-4FC1A4A94A24}">
      <dgm:prSet/>
      <dgm:spPr/>
      <dgm:t>
        <a:bodyPr/>
        <a:lstStyle/>
        <a:p>
          <a:endParaRPr lang="en-US"/>
        </a:p>
      </dgm:t>
    </dgm:pt>
    <dgm:pt modelId="{818921C6-7E3B-4294-AAF5-77EDCB7DB4F0}">
      <dgm:prSet phldrT="[Text]"/>
      <dgm:spPr/>
      <dgm:t>
        <a:bodyPr/>
        <a:lstStyle/>
        <a:p>
          <a:r>
            <a:rPr lang="en-US" dirty="0"/>
            <a:t>Create Analytic Story</a:t>
          </a:r>
        </a:p>
      </dgm:t>
    </dgm:pt>
    <dgm:pt modelId="{43963093-22A5-4F95-91CE-085DE7287374}" type="parTrans" cxnId="{18A53A32-5027-4FF7-83A3-C73E1D21C143}">
      <dgm:prSet/>
      <dgm:spPr/>
      <dgm:t>
        <a:bodyPr/>
        <a:lstStyle/>
        <a:p>
          <a:endParaRPr lang="en-US"/>
        </a:p>
      </dgm:t>
    </dgm:pt>
    <dgm:pt modelId="{AD2BD0B8-5E7B-4F1F-8D6D-BC77FB79147B}" type="sibTrans" cxnId="{18A53A32-5027-4FF7-83A3-C73E1D21C143}">
      <dgm:prSet/>
      <dgm:spPr/>
      <dgm:t>
        <a:bodyPr/>
        <a:lstStyle/>
        <a:p>
          <a:endParaRPr lang="en-US"/>
        </a:p>
      </dgm:t>
    </dgm:pt>
    <dgm:pt modelId="{E75BFFF6-F3A3-46D6-ABA0-D30D37B31F06}">
      <dgm:prSet phldrT="[Text]"/>
      <dgm:spPr/>
      <dgm:t>
        <a:bodyPr/>
        <a:lstStyle/>
        <a:p>
          <a:r>
            <a:rPr lang="en-US" dirty="0"/>
            <a:t>Iterate</a:t>
          </a:r>
        </a:p>
      </dgm:t>
    </dgm:pt>
    <dgm:pt modelId="{4B3A08BB-5E67-47AD-A165-393D84909D08}" type="parTrans" cxnId="{8EBA9F7B-4699-415C-9D27-F9E995A13A83}">
      <dgm:prSet/>
      <dgm:spPr/>
      <dgm:t>
        <a:bodyPr/>
        <a:lstStyle/>
        <a:p>
          <a:endParaRPr lang="en-US"/>
        </a:p>
      </dgm:t>
    </dgm:pt>
    <dgm:pt modelId="{8B4D6F02-CA9A-4EBD-8187-B976F892F28A}" type="sibTrans" cxnId="{8EBA9F7B-4699-415C-9D27-F9E995A13A83}">
      <dgm:prSet/>
      <dgm:spPr/>
      <dgm:t>
        <a:bodyPr/>
        <a:lstStyle/>
        <a:p>
          <a:endParaRPr lang="en-US"/>
        </a:p>
      </dgm:t>
    </dgm:pt>
    <dgm:pt modelId="{C0DAAE7F-E9A9-407B-9A49-3AEDBE5C4CFB}" type="pres">
      <dgm:prSet presAssocID="{BD5662F9-6582-44F6-9E68-0E1BF88B4E88}" presName="CompostProcess" presStyleCnt="0">
        <dgm:presLayoutVars>
          <dgm:dir/>
          <dgm:resizeHandles val="exact"/>
        </dgm:presLayoutVars>
      </dgm:prSet>
      <dgm:spPr/>
    </dgm:pt>
    <dgm:pt modelId="{E4691082-2C70-4123-BD5F-9D23A9E68806}" type="pres">
      <dgm:prSet presAssocID="{BD5662F9-6582-44F6-9E68-0E1BF88B4E88}" presName="arrow" presStyleLbl="bgShp" presStyleIdx="0" presStyleCnt="1"/>
      <dgm:spPr/>
    </dgm:pt>
    <dgm:pt modelId="{C8A65479-092F-4A45-AA10-5B13847E2C62}" type="pres">
      <dgm:prSet presAssocID="{BD5662F9-6582-44F6-9E68-0E1BF88B4E88}" presName="linearProcess" presStyleCnt="0"/>
      <dgm:spPr/>
    </dgm:pt>
    <dgm:pt modelId="{ACF67189-9C42-4148-832E-CB9044963105}" type="pres">
      <dgm:prSet presAssocID="{E18B4DDE-178F-4257-A854-22E3700451F5}" presName="textNode" presStyleLbl="node1" presStyleIdx="0" presStyleCnt="3">
        <dgm:presLayoutVars>
          <dgm:bulletEnabled val="1"/>
        </dgm:presLayoutVars>
      </dgm:prSet>
      <dgm:spPr/>
    </dgm:pt>
    <dgm:pt modelId="{47D9B1A3-F3E3-49BB-A638-A0899683AEE6}" type="pres">
      <dgm:prSet presAssocID="{B42E6347-24D1-4C4C-8F0C-C25FEA43E62A}" presName="sibTrans" presStyleCnt="0"/>
      <dgm:spPr/>
    </dgm:pt>
    <dgm:pt modelId="{2DE56757-470A-46AE-AD63-9C8E32514978}" type="pres">
      <dgm:prSet presAssocID="{818921C6-7E3B-4294-AAF5-77EDCB7DB4F0}" presName="textNode" presStyleLbl="node1" presStyleIdx="1" presStyleCnt="3">
        <dgm:presLayoutVars>
          <dgm:bulletEnabled val="1"/>
        </dgm:presLayoutVars>
      </dgm:prSet>
      <dgm:spPr/>
    </dgm:pt>
    <dgm:pt modelId="{BD2935F1-CFD7-4186-9C3E-99156CF00CA5}" type="pres">
      <dgm:prSet presAssocID="{AD2BD0B8-5E7B-4F1F-8D6D-BC77FB79147B}" presName="sibTrans" presStyleCnt="0"/>
      <dgm:spPr/>
    </dgm:pt>
    <dgm:pt modelId="{CF5074ED-B962-4C31-AAF0-286C744CD61E}" type="pres">
      <dgm:prSet presAssocID="{E75BFFF6-F3A3-46D6-ABA0-D30D37B31F0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0855112-DDA3-445F-AB10-C480BA7CDC36}" type="presOf" srcId="{E18B4DDE-178F-4257-A854-22E3700451F5}" destId="{ACF67189-9C42-4148-832E-CB9044963105}" srcOrd="0" destOrd="0" presId="urn:microsoft.com/office/officeart/2005/8/layout/hProcess9"/>
    <dgm:cxn modelId="{18A53A32-5027-4FF7-83A3-C73E1D21C143}" srcId="{BD5662F9-6582-44F6-9E68-0E1BF88B4E88}" destId="{818921C6-7E3B-4294-AAF5-77EDCB7DB4F0}" srcOrd="1" destOrd="0" parTransId="{43963093-22A5-4F95-91CE-085DE7287374}" sibTransId="{AD2BD0B8-5E7B-4F1F-8D6D-BC77FB79147B}"/>
    <dgm:cxn modelId="{4DE3BC63-9745-4556-8E15-AE7AE25EBB4F}" type="presOf" srcId="{E75BFFF6-F3A3-46D6-ABA0-D30D37B31F06}" destId="{CF5074ED-B962-4C31-AAF0-286C744CD61E}" srcOrd="0" destOrd="0" presId="urn:microsoft.com/office/officeart/2005/8/layout/hProcess9"/>
    <dgm:cxn modelId="{8EBA9F7B-4699-415C-9D27-F9E995A13A83}" srcId="{BD5662F9-6582-44F6-9E68-0E1BF88B4E88}" destId="{E75BFFF6-F3A3-46D6-ABA0-D30D37B31F06}" srcOrd="2" destOrd="0" parTransId="{4B3A08BB-5E67-47AD-A165-393D84909D08}" sibTransId="{8B4D6F02-CA9A-4EBD-8187-B976F892F28A}"/>
    <dgm:cxn modelId="{C15DD38C-191E-4953-BA81-4FC1A4A94A24}" srcId="{BD5662F9-6582-44F6-9E68-0E1BF88B4E88}" destId="{E18B4DDE-178F-4257-A854-22E3700451F5}" srcOrd="0" destOrd="0" parTransId="{EE129688-5684-4651-B7A4-F860C083DB49}" sibTransId="{B42E6347-24D1-4C4C-8F0C-C25FEA43E62A}"/>
    <dgm:cxn modelId="{4F2A79B0-E881-48A5-A182-021FCBADC562}" type="presOf" srcId="{818921C6-7E3B-4294-AAF5-77EDCB7DB4F0}" destId="{2DE56757-470A-46AE-AD63-9C8E32514978}" srcOrd="0" destOrd="0" presId="urn:microsoft.com/office/officeart/2005/8/layout/hProcess9"/>
    <dgm:cxn modelId="{4A8D66E1-16D5-489C-9BB3-92A27730B2F2}" type="presOf" srcId="{BD5662F9-6582-44F6-9E68-0E1BF88B4E88}" destId="{C0DAAE7F-E9A9-407B-9A49-3AEDBE5C4CFB}" srcOrd="0" destOrd="0" presId="urn:microsoft.com/office/officeart/2005/8/layout/hProcess9"/>
    <dgm:cxn modelId="{E80865AC-730E-4290-BAFE-D71D7BAB2FC7}" type="presParOf" srcId="{C0DAAE7F-E9A9-407B-9A49-3AEDBE5C4CFB}" destId="{E4691082-2C70-4123-BD5F-9D23A9E68806}" srcOrd="0" destOrd="0" presId="urn:microsoft.com/office/officeart/2005/8/layout/hProcess9"/>
    <dgm:cxn modelId="{038B64BB-C736-45C1-846F-47C6A22B410A}" type="presParOf" srcId="{C0DAAE7F-E9A9-407B-9A49-3AEDBE5C4CFB}" destId="{C8A65479-092F-4A45-AA10-5B13847E2C62}" srcOrd="1" destOrd="0" presId="urn:microsoft.com/office/officeart/2005/8/layout/hProcess9"/>
    <dgm:cxn modelId="{293EDC8B-346D-4032-9C89-F09D987450CE}" type="presParOf" srcId="{C8A65479-092F-4A45-AA10-5B13847E2C62}" destId="{ACF67189-9C42-4148-832E-CB9044963105}" srcOrd="0" destOrd="0" presId="urn:microsoft.com/office/officeart/2005/8/layout/hProcess9"/>
    <dgm:cxn modelId="{F0A4F511-15A1-4503-BDB4-5C704C02BC15}" type="presParOf" srcId="{C8A65479-092F-4A45-AA10-5B13847E2C62}" destId="{47D9B1A3-F3E3-49BB-A638-A0899683AEE6}" srcOrd="1" destOrd="0" presId="urn:microsoft.com/office/officeart/2005/8/layout/hProcess9"/>
    <dgm:cxn modelId="{6A38B80B-D865-4FC6-9C60-EAEE8A033E7E}" type="presParOf" srcId="{C8A65479-092F-4A45-AA10-5B13847E2C62}" destId="{2DE56757-470A-46AE-AD63-9C8E32514978}" srcOrd="2" destOrd="0" presId="urn:microsoft.com/office/officeart/2005/8/layout/hProcess9"/>
    <dgm:cxn modelId="{0A3FBFF8-8E18-4AC3-8967-0D73DCD0482F}" type="presParOf" srcId="{C8A65479-092F-4A45-AA10-5B13847E2C62}" destId="{BD2935F1-CFD7-4186-9C3E-99156CF00CA5}" srcOrd="3" destOrd="0" presId="urn:microsoft.com/office/officeart/2005/8/layout/hProcess9"/>
    <dgm:cxn modelId="{E1B1D976-7255-4182-A4F4-BDC3E9C96F63}" type="presParOf" srcId="{C8A65479-092F-4A45-AA10-5B13847E2C62}" destId="{CF5074ED-B962-4C31-AAF0-286C744CD61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E7B65E-C797-4D7F-88BF-C5680F88D5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892DC62-525E-4CD3-9FCE-7919D384FFA0}">
      <dgm:prSet phldrT="[Text]"/>
      <dgm:spPr/>
      <dgm:t>
        <a:bodyPr/>
        <a:lstStyle/>
        <a:p>
          <a:r>
            <a:rPr lang="en-US" dirty="0"/>
            <a:t>Business</a:t>
          </a:r>
        </a:p>
        <a:p>
          <a:r>
            <a:rPr lang="en-US" dirty="0"/>
            <a:t>Context</a:t>
          </a:r>
        </a:p>
      </dgm:t>
    </dgm:pt>
    <dgm:pt modelId="{FAA876CF-3E36-4AC4-9E48-BE6F8F72CCDA}" type="parTrans" cxnId="{AAD43AD5-6527-4845-87E4-412E172C6E19}">
      <dgm:prSet/>
      <dgm:spPr/>
      <dgm:t>
        <a:bodyPr/>
        <a:lstStyle/>
        <a:p>
          <a:endParaRPr lang="en-US"/>
        </a:p>
      </dgm:t>
    </dgm:pt>
    <dgm:pt modelId="{D23CAFB2-15C2-40E4-914B-90F011D225C7}" type="sibTrans" cxnId="{AAD43AD5-6527-4845-87E4-412E172C6E19}">
      <dgm:prSet/>
      <dgm:spPr/>
      <dgm:t>
        <a:bodyPr/>
        <a:lstStyle/>
        <a:p>
          <a:endParaRPr lang="en-US"/>
        </a:p>
      </dgm:t>
    </dgm:pt>
    <dgm:pt modelId="{5128827D-90EB-46CC-ABD1-3CECEE1EEA2A}">
      <dgm:prSet phldrT="[Text]"/>
      <dgm:spPr/>
      <dgm:t>
        <a:bodyPr/>
        <a:lstStyle/>
        <a:p>
          <a:r>
            <a:rPr lang="en-US" dirty="0"/>
            <a:t>Technology</a:t>
          </a:r>
        </a:p>
      </dgm:t>
    </dgm:pt>
    <dgm:pt modelId="{404C0041-935C-4582-A144-45F4FDCF1F1C}" type="parTrans" cxnId="{900CF227-EC2E-4147-8B2E-A67D99E68590}">
      <dgm:prSet/>
      <dgm:spPr/>
      <dgm:t>
        <a:bodyPr/>
        <a:lstStyle/>
        <a:p>
          <a:endParaRPr lang="en-US"/>
        </a:p>
      </dgm:t>
    </dgm:pt>
    <dgm:pt modelId="{6F1B710E-9F7D-4D8C-A762-2004CC2644B3}" type="sibTrans" cxnId="{900CF227-EC2E-4147-8B2E-A67D99E68590}">
      <dgm:prSet/>
      <dgm:spPr/>
      <dgm:t>
        <a:bodyPr/>
        <a:lstStyle/>
        <a:p>
          <a:endParaRPr lang="en-US"/>
        </a:p>
      </dgm:t>
    </dgm:pt>
    <dgm:pt modelId="{84B3F9DE-1C7A-49AF-AE9B-0E6F0AD18818}" type="pres">
      <dgm:prSet presAssocID="{80E7B65E-C797-4D7F-88BF-C5680F88D58F}" presName="compositeShape" presStyleCnt="0">
        <dgm:presLayoutVars>
          <dgm:chMax val="7"/>
          <dgm:dir/>
          <dgm:resizeHandles val="exact"/>
        </dgm:presLayoutVars>
      </dgm:prSet>
      <dgm:spPr/>
    </dgm:pt>
    <dgm:pt modelId="{EE0C6A98-1E8F-473D-908C-CA2020D2C9C8}" type="pres">
      <dgm:prSet presAssocID="{6892DC62-525E-4CD3-9FCE-7919D384FFA0}" presName="circ1" presStyleLbl="vennNode1" presStyleIdx="0" presStyleCnt="2"/>
      <dgm:spPr/>
    </dgm:pt>
    <dgm:pt modelId="{90750AC7-1292-42C1-8A23-8CC774E994B6}" type="pres">
      <dgm:prSet presAssocID="{6892DC62-525E-4CD3-9FCE-7919D384FF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6BF848E-801E-457C-899D-7A93862AE9FE}" type="pres">
      <dgm:prSet presAssocID="{5128827D-90EB-46CC-ABD1-3CECEE1EEA2A}" presName="circ2" presStyleLbl="vennNode1" presStyleIdx="1" presStyleCnt="2"/>
      <dgm:spPr/>
    </dgm:pt>
    <dgm:pt modelId="{2E60A36E-CB29-46FD-B704-CC2857634A4B}" type="pres">
      <dgm:prSet presAssocID="{5128827D-90EB-46CC-ABD1-3CECEE1EEA2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FAB17-04DD-4194-A219-2DFC54CAD885}" type="presOf" srcId="{80E7B65E-C797-4D7F-88BF-C5680F88D58F}" destId="{84B3F9DE-1C7A-49AF-AE9B-0E6F0AD18818}" srcOrd="0" destOrd="0" presId="urn:microsoft.com/office/officeart/2005/8/layout/venn1"/>
    <dgm:cxn modelId="{900CF227-EC2E-4147-8B2E-A67D99E68590}" srcId="{80E7B65E-C797-4D7F-88BF-C5680F88D58F}" destId="{5128827D-90EB-46CC-ABD1-3CECEE1EEA2A}" srcOrd="1" destOrd="0" parTransId="{404C0041-935C-4582-A144-45F4FDCF1F1C}" sibTransId="{6F1B710E-9F7D-4D8C-A762-2004CC2644B3}"/>
    <dgm:cxn modelId="{2AD94A4B-06FA-46F9-91D0-D78AA7B1D046}" type="presOf" srcId="{6892DC62-525E-4CD3-9FCE-7919D384FFA0}" destId="{90750AC7-1292-42C1-8A23-8CC774E994B6}" srcOrd="1" destOrd="0" presId="urn:microsoft.com/office/officeart/2005/8/layout/venn1"/>
    <dgm:cxn modelId="{4CC583B9-DE21-4EBF-8F6F-8D49C91E14C9}" type="presOf" srcId="{5128827D-90EB-46CC-ABD1-3CECEE1EEA2A}" destId="{46BF848E-801E-457C-899D-7A93862AE9FE}" srcOrd="0" destOrd="0" presId="urn:microsoft.com/office/officeart/2005/8/layout/venn1"/>
    <dgm:cxn modelId="{42F7C3C3-B4E5-4192-93AD-CDBA3CBC295B}" type="presOf" srcId="{5128827D-90EB-46CC-ABD1-3CECEE1EEA2A}" destId="{2E60A36E-CB29-46FD-B704-CC2857634A4B}" srcOrd="1" destOrd="0" presId="urn:microsoft.com/office/officeart/2005/8/layout/venn1"/>
    <dgm:cxn modelId="{AAD43AD5-6527-4845-87E4-412E172C6E19}" srcId="{80E7B65E-C797-4D7F-88BF-C5680F88D58F}" destId="{6892DC62-525E-4CD3-9FCE-7919D384FFA0}" srcOrd="0" destOrd="0" parTransId="{FAA876CF-3E36-4AC4-9E48-BE6F8F72CCDA}" sibTransId="{D23CAFB2-15C2-40E4-914B-90F011D225C7}"/>
    <dgm:cxn modelId="{32A6AAD7-4656-4C84-AE77-B2B45764D8C6}" type="presOf" srcId="{6892DC62-525E-4CD3-9FCE-7919D384FFA0}" destId="{EE0C6A98-1E8F-473D-908C-CA2020D2C9C8}" srcOrd="0" destOrd="0" presId="urn:microsoft.com/office/officeart/2005/8/layout/venn1"/>
    <dgm:cxn modelId="{F363167B-03D9-4D53-BA53-E2878D220AFE}" type="presParOf" srcId="{84B3F9DE-1C7A-49AF-AE9B-0E6F0AD18818}" destId="{EE0C6A98-1E8F-473D-908C-CA2020D2C9C8}" srcOrd="0" destOrd="0" presId="urn:microsoft.com/office/officeart/2005/8/layout/venn1"/>
    <dgm:cxn modelId="{093EBC81-561C-4DD3-8BBA-412B9C054F4F}" type="presParOf" srcId="{84B3F9DE-1C7A-49AF-AE9B-0E6F0AD18818}" destId="{90750AC7-1292-42C1-8A23-8CC774E994B6}" srcOrd="1" destOrd="0" presId="urn:microsoft.com/office/officeart/2005/8/layout/venn1"/>
    <dgm:cxn modelId="{80DF447E-1D5E-4A62-99F8-8189A4E2233E}" type="presParOf" srcId="{84B3F9DE-1C7A-49AF-AE9B-0E6F0AD18818}" destId="{46BF848E-801E-457C-899D-7A93862AE9FE}" srcOrd="2" destOrd="0" presId="urn:microsoft.com/office/officeart/2005/8/layout/venn1"/>
    <dgm:cxn modelId="{623A00CD-A680-4875-AD56-7A868F96FABE}" type="presParOf" srcId="{84B3F9DE-1C7A-49AF-AE9B-0E6F0AD18818}" destId="{2E60A36E-CB29-46FD-B704-CC2857634A4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E7B65E-C797-4D7F-88BF-C5680F88D5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01DE847B-7FF7-4018-8A5B-069150D10807}">
      <dgm:prSet phldrT="[Text]"/>
      <dgm:spPr/>
      <dgm:t>
        <a:bodyPr/>
        <a:lstStyle/>
        <a:p>
          <a:r>
            <a:rPr lang="en-US" dirty="0"/>
            <a:t>Visual Design</a:t>
          </a:r>
        </a:p>
      </dgm:t>
    </dgm:pt>
    <dgm:pt modelId="{33D8676C-C3FF-48A1-87C4-1B96D2738AF2}" type="parTrans" cxnId="{C890FA7E-EE69-41F8-A4C6-A90886633399}">
      <dgm:prSet/>
      <dgm:spPr/>
      <dgm:t>
        <a:bodyPr/>
        <a:lstStyle/>
        <a:p>
          <a:endParaRPr lang="en-US"/>
        </a:p>
      </dgm:t>
    </dgm:pt>
    <dgm:pt modelId="{92763434-F963-4E6A-97B4-41329F78278B}" type="sibTrans" cxnId="{C890FA7E-EE69-41F8-A4C6-A90886633399}">
      <dgm:prSet/>
      <dgm:spPr/>
      <dgm:t>
        <a:bodyPr/>
        <a:lstStyle/>
        <a:p>
          <a:endParaRPr lang="en-US"/>
        </a:p>
      </dgm:t>
    </dgm:pt>
    <dgm:pt modelId="{6892DC62-525E-4CD3-9FCE-7919D384FFA0}">
      <dgm:prSet phldrT="[Text]"/>
      <dgm:spPr/>
      <dgm:t>
        <a:bodyPr/>
        <a:lstStyle/>
        <a:p>
          <a:r>
            <a:rPr lang="en-US" dirty="0"/>
            <a:t>Technology</a:t>
          </a:r>
        </a:p>
      </dgm:t>
    </dgm:pt>
    <dgm:pt modelId="{FAA876CF-3E36-4AC4-9E48-BE6F8F72CCDA}" type="parTrans" cxnId="{AAD43AD5-6527-4845-87E4-412E172C6E19}">
      <dgm:prSet/>
      <dgm:spPr/>
      <dgm:t>
        <a:bodyPr/>
        <a:lstStyle/>
        <a:p>
          <a:endParaRPr lang="en-US"/>
        </a:p>
      </dgm:t>
    </dgm:pt>
    <dgm:pt modelId="{D23CAFB2-15C2-40E4-914B-90F011D225C7}" type="sibTrans" cxnId="{AAD43AD5-6527-4845-87E4-412E172C6E19}">
      <dgm:prSet/>
      <dgm:spPr/>
      <dgm:t>
        <a:bodyPr/>
        <a:lstStyle/>
        <a:p>
          <a:endParaRPr lang="en-US"/>
        </a:p>
      </dgm:t>
    </dgm:pt>
    <dgm:pt modelId="{5128827D-90EB-46CC-ABD1-3CECEE1EEA2A}">
      <dgm:prSet phldrT="[Text]"/>
      <dgm:spPr/>
      <dgm:t>
        <a:bodyPr/>
        <a:lstStyle/>
        <a:p>
          <a:r>
            <a:rPr lang="en-US" dirty="0"/>
            <a:t>Business Context</a:t>
          </a:r>
        </a:p>
      </dgm:t>
    </dgm:pt>
    <dgm:pt modelId="{404C0041-935C-4582-A144-45F4FDCF1F1C}" type="parTrans" cxnId="{900CF227-EC2E-4147-8B2E-A67D99E68590}">
      <dgm:prSet/>
      <dgm:spPr/>
      <dgm:t>
        <a:bodyPr/>
        <a:lstStyle/>
        <a:p>
          <a:endParaRPr lang="en-US"/>
        </a:p>
      </dgm:t>
    </dgm:pt>
    <dgm:pt modelId="{6F1B710E-9F7D-4D8C-A762-2004CC2644B3}" type="sibTrans" cxnId="{900CF227-EC2E-4147-8B2E-A67D99E68590}">
      <dgm:prSet/>
      <dgm:spPr/>
      <dgm:t>
        <a:bodyPr/>
        <a:lstStyle/>
        <a:p>
          <a:endParaRPr lang="en-US"/>
        </a:p>
      </dgm:t>
    </dgm:pt>
    <dgm:pt modelId="{84B3F9DE-1C7A-49AF-AE9B-0E6F0AD18818}" type="pres">
      <dgm:prSet presAssocID="{80E7B65E-C797-4D7F-88BF-C5680F88D58F}" presName="compositeShape" presStyleCnt="0">
        <dgm:presLayoutVars>
          <dgm:chMax val="7"/>
          <dgm:dir/>
          <dgm:resizeHandles val="exact"/>
        </dgm:presLayoutVars>
      </dgm:prSet>
      <dgm:spPr/>
    </dgm:pt>
    <dgm:pt modelId="{4F770168-7602-43DC-9EFF-ABE58B920B33}" type="pres">
      <dgm:prSet presAssocID="{01DE847B-7FF7-4018-8A5B-069150D10807}" presName="circ1" presStyleLbl="vennNode1" presStyleIdx="0" presStyleCnt="3"/>
      <dgm:spPr/>
    </dgm:pt>
    <dgm:pt modelId="{7A3C0506-BBA0-47BB-B2F6-4E170E046897}" type="pres">
      <dgm:prSet presAssocID="{01DE847B-7FF7-4018-8A5B-069150D1080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91C73DA-28E6-4F43-8ADB-1344D38430CA}" type="pres">
      <dgm:prSet presAssocID="{6892DC62-525E-4CD3-9FCE-7919D384FFA0}" presName="circ2" presStyleLbl="vennNode1" presStyleIdx="1" presStyleCnt="3"/>
      <dgm:spPr/>
    </dgm:pt>
    <dgm:pt modelId="{A6F005E7-6B03-4E25-BA86-0210F9B679A6}" type="pres">
      <dgm:prSet presAssocID="{6892DC62-525E-4CD3-9FCE-7919D384FFA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43AAC9-6543-4330-A5DF-DBA8B9E21EFC}" type="pres">
      <dgm:prSet presAssocID="{5128827D-90EB-46CC-ABD1-3CECEE1EEA2A}" presName="circ3" presStyleLbl="vennNode1" presStyleIdx="2" presStyleCnt="3"/>
      <dgm:spPr/>
    </dgm:pt>
    <dgm:pt modelId="{37A35A49-8F73-4DA5-BBDD-292DC16BE682}" type="pres">
      <dgm:prSet presAssocID="{5128827D-90EB-46CC-ABD1-3CECEE1EEA2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FAB17-04DD-4194-A219-2DFC54CAD885}" type="presOf" srcId="{80E7B65E-C797-4D7F-88BF-C5680F88D58F}" destId="{84B3F9DE-1C7A-49AF-AE9B-0E6F0AD18818}" srcOrd="0" destOrd="0" presId="urn:microsoft.com/office/officeart/2005/8/layout/venn1"/>
    <dgm:cxn modelId="{900CF227-EC2E-4147-8B2E-A67D99E68590}" srcId="{80E7B65E-C797-4D7F-88BF-C5680F88D58F}" destId="{5128827D-90EB-46CC-ABD1-3CECEE1EEA2A}" srcOrd="2" destOrd="0" parTransId="{404C0041-935C-4582-A144-45F4FDCF1F1C}" sibTransId="{6F1B710E-9F7D-4D8C-A762-2004CC2644B3}"/>
    <dgm:cxn modelId="{65ACE52D-D2DA-4F62-AC81-432D6D0E5013}" type="presOf" srcId="{01DE847B-7FF7-4018-8A5B-069150D10807}" destId="{7A3C0506-BBA0-47BB-B2F6-4E170E046897}" srcOrd="1" destOrd="0" presId="urn:microsoft.com/office/officeart/2005/8/layout/venn1"/>
    <dgm:cxn modelId="{C890FA7E-EE69-41F8-A4C6-A90886633399}" srcId="{80E7B65E-C797-4D7F-88BF-C5680F88D58F}" destId="{01DE847B-7FF7-4018-8A5B-069150D10807}" srcOrd="0" destOrd="0" parTransId="{33D8676C-C3FF-48A1-87C4-1B96D2738AF2}" sibTransId="{92763434-F963-4E6A-97B4-41329F78278B}"/>
    <dgm:cxn modelId="{506C869A-4CB0-4D16-8572-51B0D3C00F0F}" type="presOf" srcId="{6892DC62-525E-4CD3-9FCE-7919D384FFA0}" destId="{A6F005E7-6B03-4E25-BA86-0210F9B679A6}" srcOrd="1" destOrd="0" presId="urn:microsoft.com/office/officeart/2005/8/layout/venn1"/>
    <dgm:cxn modelId="{24A048A0-BE3C-4522-A2EF-9D0DE0A91E30}" type="presOf" srcId="{5128827D-90EB-46CC-ABD1-3CECEE1EEA2A}" destId="{9843AAC9-6543-4330-A5DF-DBA8B9E21EFC}" srcOrd="0" destOrd="0" presId="urn:microsoft.com/office/officeart/2005/8/layout/venn1"/>
    <dgm:cxn modelId="{D832B5C9-7DD6-4211-9031-0FAD03393735}" type="presOf" srcId="{6892DC62-525E-4CD3-9FCE-7919D384FFA0}" destId="{E91C73DA-28E6-4F43-8ADB-1344D38430CA}" srcOrd="0" destOrd="0" presId="urn:microsoft.com/office/officeart/2005/8/layout/venn1"/>
    <dgm:cxn modelId="{AAD43AD5-6527-4845-87E4-412E172C6E19}" srcId="{80E7B65E-C797-4D7F-88BF-C5680F88D58F}" destId="{6892DC62-525E-4CD3-9FCE-7919D384FFA0}" srcOrd="1" destOrd="0" parTransId="{FAA876CF-3E36-4AC4-9E48-BE6F8F72CCDA}" sibTransId="{D23CAFB2-15C2-40E4-914B-90F011D225C7}"/>
    <dgm:cxn modelId="{6524C7DD-AEBC-4CCB-BA37-30EB3AC5C340}" type="presOf" srcId="{01DE847B-7FF7-4018-8A5B-069150D10807}" destId="{4F770168-7602-43DC-9EFF-ABE58B920B33}" srcOrd="0" destOrd="0" presId="urn:microsoft.com/office/officeart/2005/8/layout/venn1"/>
    <dgm:cxn modelId="{621E44F6-33FD-4AF4-8ACF-105AC3F96B62}" type="presOf" srcId="{5128827D-90EB-46CC-ABD1-3CECEE1EEA2A}" destId="{37A35A49-8F73-4DA5-BBDD-292DC16BE682}" srcOrd="1" destOrd="0" presId="urn:microsoft.com/office/officeart/2005/8/layout/venn1"/>
    <dgm:cxn modelId="{410353E8-FCF5-4D82-8441-CA88BAB66632}" type="presParOf" srcId="{84B3F9DE-1C7A-49AF-AE9B-0E6F0AD18818}" destId="{4F770168-7602-43DC-9EFF-ABE58B920B33}" srcOrd="0" destOrd="0" presId="urn:microsoft.com/office/officeart/2005/8/layout/venn1"/>
    <dgm:cxn modelId="{150CFF49-C81F-4A97-8500-080B8FFB9E93}" type="presParOf" srcId="{84B3F9DE-1C7A-49AF-AE9B-0E6F0AD18818}" destId="{7A3C0506-BBA0-47BB-B2F6-4E170E046897}" srcOrd="1" destOrd="0" presId="urn:microsoft.com/office/officeart/2005/8/layout/venn1"/>
    <dgm:cxn modelId="{5ACA6806-7975-4306-9C8B-888A68DAB9B5}" type="presParOf" srcId="{84B3F9DE-1C7A-49AF-AE9B-0E6F0AD18818}" destId="{E91C73DA-28E6-4F43-8ADB-1344D38430CA}" srcOrd="2" destOrd="0" presId="urn:microsoft.com/office/officeart/2005/8/layout/venn1"/>
    <dgm:cxn modelId="{A834C96D-B36D-4E84-A25A-08888062F0BD}" type="presParOf" srcId="{84B3F9DE-1C7A-49AF-AE9B-0E6F0AD18818}" destId="{A6F005E7-6B03-4E25-BA86-0210F9B679A6}" srcOrd="3" destOrd="0" presId="urn:microsoft.com/office/officeart/2005/8/layout/venn1"/>
    <dgm:cxn modelId="{4AEFA508-BBA2-40AD-BAA6-5CB1BDBEC94C}" type="presParOf" srcId="{84B3F9DE-1C7A-49AF-AE9B-0E6F0AD18818}" destId="{9843AAC9-6543-4330-A5DF-DBA8B9E21EFC}" srcOrd="4" destOrd="0" presId="urn:microsoft.com/office/officeart/2005/8/layout/venn1"/>
    <dgm:cxn modelId="{71F3ED89-E54E-4F95-91FA-8B9D9F3DC2EE}" type="presParOf" srcId="{84B3F9DE-1C7A-49AF-AE9B-0E6F0AD18818}" destId="{37A35A49-8F73-4DA5-BBDD-292DC16BE68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91082-2C70-4123-BD5F-9D23A9E68806}">
      <dsp:nvSpPr>
        <dsp:cNvPr id="0" name=""/>
        <dsp:cNvSpPr/>
      </dsp:nvSpPr>
      <dsp:spPr>
        <a:xfrm>
          <a:off x="819983" y="0"/>
          <a:ext cx="9293146" cy="505301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67189-9C42-4148-832E-CB9044963105}">
      <dsp:nvSpPr>
        <dsp:cNvPr id="0" name=""/>
        <dsp:cNvSpPr/>
      </dsp:nvSpPr>
      <dsp:spPr>
        <a:xfrm>
          <a:off x="3836" y="1515903"/>
          <a:ext cx="3484329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Gather Requirements</a:t>
          </a:r>
        </a:p>
      </dsp:txBody>
      <dsp:txXfrm>
        <a:off x="102503" y="1614570"/>
        <a:ext cx="3286995" cy="1823870"/>
      </dsp:txXfrm>
    </dsp:sp>
    <dsp:sp modelId="{2DE56757-470A-46AE-AD63-9C8E32514978}">
      <dsp:nvSpPr>
        <dsp:cNvPr id="0" name=""/>
        <dsp:cNvSpPr/>
      </dsp:nvSpPr>
      <dsp:spPr>
        <a:xfrm>
          <a:off x="3724391" y="1515903"/>
          <a:ext cx="3484329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Create Report</a:t>
          </a:r>
        </a:p>
      </dsp:txBody>
      <dsp:txXfrm>
        <a:off x="3823058" y="1614570"/>
        <a:ext cx="3286995" cy="1823870"/>
      </dsp:txXfrm>
    </dsp:sp>
    <dsp:sp modelId="{CF5074ED-B962-4C31-AAF0-286C744CD61E}">
      <dsp:nvSpPr>
        <dsp:cNvPr id="0" name=""/>
        <dsp:cNvSpPr/>
      </dsp:nvSpPr>
      <dsp:spPr>
        <a:xfrm>
          <a:off x="7444946" y="1515903"/>
          <a:ext cx="3484329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Move to Next Report</a:t>
          </a:r>
        </a:p>
      </dsp:txBody>
      <dsp:txXfrm>
        <a:off x="7543613" y="1614570"/>
        <a:ext cx="3286995" cy="1823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91082-2C70-4123-BD5F-9D23A9E68806}">
      <dsp:nvSpPr>
        <dsp:cNvPr id="0" name=""/>
        <dsp:cNvSpPr/>
      </dsp:nvSpPr>
      <dsp:spPr>
        <a:xfrm>
          <a:off x="819983" y="0"/>
          <a:ext cx="9293146" cy="505301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67189-9C42-4148-832E-CB9044963105}">
      <dsp:nvSpPr>
        <dsp:cNvPr id="0" name=""/>
        <dsp:cNvSpPr/>
      </dsp:nvSpPr>
      <dsp:spPr>
        <a:xfrm>
          <a:off x="4948" y="1515903"/>
          <a:ext cx="3478427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Gather Context</a:t>
          </a:r>
        </a:p>
      </dsp:txBody>
      <dsp:txXfrm>
        <a:off x="103615" y="1614570"/>
        <a:ext cx="3281093" cy="1823870"/>
      </dsp:txXfrm>
    </dsp:sp>
    <dsp:sp modelId="{2DE56757-470A-46AE-AD63-9C8E32514978}">
      <dsp:nvSpPr>
        <dsp:cNvPr id="0" name=""/>
        <dsp:cNvSpPr/>
      </dsp:nvSpPr>
      <dsp:spPr>
        <a:xfrm>
          <a:off x="3727342" y="1515903"/>
          <a:ext cx="3478427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Create Analytic Story</a:t>
          </a:r>
        </a:p>
      </dsp:txBody>
      <dsp:txXfrm>
        <a:off x="3826009" y="1614570"/>
        <a:ext cx="3281093" cy="1823870"/>
      </dsp:txXfrm>
    </dsp:sp>
    <dsp:sp modelId="{CF5074ED-B962-4C31-AAF0-286C744CD61E}">
      <dsp:nvSpPr>
        <dsp:cNvPr id="0" name=""/>
        <dsp:cNvSpPr/>
      </dsp:nvSpPr>
      <dsp:spPr>
        <a:xfrm>
          <a:off x="7449736" y="1515903"/>
          <a:ext cx="3478427" cy="2021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Iterate</a:t>
          </a:r>
        </a:p>
      </dsp:txBody>
      <dsp:txXfrm>
        <a:off x="7548403" y="1614570"/>
        <a:ext cx="3281093" cy="1823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C6A98-1E8F-473D-908C-CA2020D2C9C8}">
      <dsp:nvSpPr>
        <dsp:cNvPr id="0" name=""/>
        <dsp:cNvSpPr/>
      </dsp:nvSpPr>
      <dsp:spPr>
        <a:xfrm>
          <a:off x="1743204" y="11835"/>
          <a:ext cx="4327665" cy="43276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Business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Context</a:t>
          </a:r>
        </a:p>
      </dsp:txBody>
      <dsp:txXfrm>
        <a:off x="2347518" y="522160"/>
        <a:ext cx="2495230" cy="3307016"/>
      </dsp:txXfrm>
    </dsp:sp>
    <dsp:sp modelId="{46BF848E-801E-457C-899D-7A93862AE9FE}">
      <dsp:nvSpPr>
        <dsp:cNvPr id="0" name=""/>
        <dsp:cNvSpPr/>
      </dsp:nvSpPr>
      <dsp:spPr>
        <a:xfrm>
          <a:off x="4862242" y="11835"/>
          <a:ext cx="4327665" cy="43276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Technology</a:t>
          </a:r>
        </a:p>
      </dsp:txBody>
      <dsp:txXfrm>
        <a:off x="6090364" y="522160"/>
        <a:ext cx="2495230" cy="3307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0168-7602-43DC-9EFF-ABE58B920B33}">
      <dsp:nvSpPr>
        <dsp:cNvPr id="0" name=""/>
        <dsp:cNvSpPr/>
      </dsp:nvSpPr>
      <dsp:spPr>
        <a:xfrm>
          <a:off x="4429894" y="61470"/>
          <a:ext cx="2950570" cy="29505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Visual Design</a:t>
          </a:r>
        </a:p>
      </dsp:txBody>
      <dsp:txXfrm>
        <a:off x="4823304" y="577819"/>
        <a:ext cx="2163751" cy="1327756"/>
      </dsp:txXfrm>
    </dsp:sp>
    <dsp:sp modelId="{E91C73DA-28E6-4F43-8ADB-1344D38430CA}">
      <dsp:nvSpPr>
        <dsp:cNvPr id="0" name=""/>
        <dsp:cNvSpPr/>
      </dsp:nvSpPr>
      <dsp:spPr>
        <a:xfrm>
          <a:off x="5494558" y="1905576"/>
          <a:ext cx="2950570" cy="29505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Technology</a:t>
          </a:r>
        </a:p>
      </dsp:txBody>
      <dsp:txXfrm>
        <a:off x="6396941" y="2667807"/>
        <a:ext cx="1770342" cy="1622813"/>
      </dsp:txXfrm>
    </dsp:sp>
    <dsp:sp modelId="{9843AAC9-6543-4330-A5DF-DBA8B9E21EFC}">
      <dsp:nvSpPr>
        <dsp:cNvPr id="0" name=""/>
        <dsp:cNvSpPr/>
      </dsp:nvSpPr>
      <dsp:spPr>
        <a:xfrm>
          <a:off x="3365230" y="1905576"/>
          <a:ext cx="2950570" cy="29505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Business Context</a:t>
          </a:r>
        </a:p>
      </dsp:txBody>
      <dsp:txXfrm>
        <a:off x="3643076" y="2667807"/>
        <a:ext cx="1770342" cy="1622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FCF4-000E-431A-9153-0DE2DFBC7CA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5EC9C-DE33-4F76-B484-CD49B3C61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5EC9C-DE33-4F76-B484-CD49B3C614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8F1453-7135-4135-88A8-B1229C62E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02" b="8370"/>
          <a:stretch/>
        </p:blipFill>
        <p:spPr>
          <a:xfrm>
            <a:off x="1" y="650353"/>
            <a:ext cx="12192000" cy="5790552"/>
          </a:xfrm>
          <a:prstGeom prst="rect">
            <a:avLst/>
          </a:prstGeom>
          <a:effectLst>
            <a:outerShdw dist="50800" dir="60000" sx="1000" sy="1000" algn="ctr" rotWithShape="0">
              <a:srgbClr val="000000"/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90552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BC217F-5DAB-48FF-AC03-52A0235174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AA5549B-5C02-418E-8F11-D2297520A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60AF8-A4EF-49BA-AC64-4EB504F3DD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7D1A2CE-2C4B-4ED7-900B-96D0DEC03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034B2CC-68EF-4AC6-89AE-407E29582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3"/>
            <a:ext cx="12192000" cy="57796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79646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1A0ED296-1EBB-47F9-ABE5-81B914938C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4BFD24F-CA19-4108-8611-9A7F6BC4E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3154DD0-211C-4764-A537-3B3E234B4F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547C44E0-133E-4CB0-BC25-0DA1D4EC1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9313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8F0A6F96-D9CE-408E-9E54-E76959BBD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2"/>
            <a:ext cx="12188952" cy="57869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1"/>
            <a:ext cx="12192000" cy="5786944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8D882289-9375-4624-8DFC-46B275F610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1424446-1CDA-444D-89B4-05729090B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232C9E20-367B-4F06-BA7F-1680DDEBF5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F56AC8D-6E64-45DF-81C1-591409EBCD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3666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D5A1-02F5-485D-A109-A82D4BA2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4" y="1062649"/>
            <a:ext cx="11036804" cy="50894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D254-91C5-4020-B28F-6709795B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67EC9-6669-4BD6-9970-8903A5705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63" y="307952"/>
            <a:ext cx="1103680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113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3E2A-552E-44E1-B2A6-0D73AB98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085"/>
            <a:ext cx="10515600" cy="94117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AC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35B2-8696-458F-AAC7-230943FD8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08" y="292757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0FBF-9281-4477-9EE5-4821F1E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88BDC-75B1-45B4-9C6D-1EADA6BD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763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5AE1-13DE-426E-A11C-CC6553CB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565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F7E8F-3567-4341-A823-4F9F5FBE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F5B30-C5EB-42B9-920E-B8C72CF1F8A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763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226E469-88C0-4546-9D53-2CA3AAD253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7565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5A07155-AC98-4087-8837-5860F0793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C1D9-6B44-40CC-AA72-E7303B0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62" y="1071667"/>
            <a:ext cx="5415763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424D5-A873-42CE-9F45-516A212E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62" y="1895579"/>
            <a:ext cx="5415763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10468-904E-4A9B-8D51-537E0B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476" y="1071667"/>
            <a:ext cx="541576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25C6F-6460-4AEC-82C2-8C97DC13C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6476" y="1895579"/>
            <a:ext cx="5415762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A9BED-963E-465D-A6DF-DAA42025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7284E40-ED48-4155-BAB7-6F878F1C7A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2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EBB95-DD83-46DD-A884-85E5E5C6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BE90A-E5A3-413F-BCC4-C2BC41A4D3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761" y="1078689"/>
            <a:ext cx="10932534" cy="435133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&lt;Resource Name&gt; – &lt;Email&gt; – &lt;Phone Number&gt;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F459327-3D56-4FA9-92CF-DBC9A4741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1" y="315112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073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B550-7C16-4B26-A53A-2DE0EE5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9A1A2E-233C-4466-9236-9FF3FEDB59AF}"/>
              </a:ext>
            </a:extLst>
          </p:cNvPr>
          <p:cNvSpPr/>
          <p:nvPr userDrawn="1"/>
        </p:nvSpPr>
        <p:spPr>
          <a:xfrm flipV="1">
            <a:off x="0" y="6449661"/>
            <a:ext cx="12192000" cy="415314"/>
          </a:xfrm>
          <a:prstGeom prst="rect">
            <a:avLst/>
          </a:prstGeom>
          <a:solidFill>
            <a:srgbClr val="A3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32C075-A332-4ED4-A70E-494CF1DBE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1"/>
          <a:stretch/>
        </p:blipFill>
        <p:spPr>
          <a:xfrm>
            <a:off x="157082" y="6493821"/>
            <a:ext cx="1354010" cy="326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08DF-118E-475C-8A46-0AC81F6258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53273" y="6474755"/>
            <a:ext cx="990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47F051-359B-479F-A617-55A9E92CF5F3}"/>
              </a:ext>
            </a:extLst>
          </p:cNvPr>
          <p:cNvSpPr/>
          <p:nvPr userDrawn="1"/>
        </p:nvSpPr>
        <p:spPr>
          <a:xfrm>
            <a:off x="1477014" y="6527491"/>
            <a:ext cx="206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chronized In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telli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117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hyperlink" Target="http://breaking-bi.blogspot.com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hyperlink" Target="https://www.linkedin.com/in/bradllewelly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pass.org/" TargetMode="External"/><Relationship Id="rId10" Type="http://schemas.openxmlformats.org/officeDocument/2006/relationships/image" Target="../media/image10.svg"/><Relationship Id="rId4" Type="http://schemas.openxmlformats.org/officeDocument/2006/relationships/hyperlink" Target="http://charbigroup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EA94F-61DE-4E5D-9860-F80A48686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2" descr="Image result for syntelli solutions">
            <a:extLst>
              <a:ext uri="{FF2B5EF4-FFF2-40B4-BE49-F238E27FC236}">
                <a16:creationId xmlns:a16="http://schemas.microsoft.com/office/drawing/2014/main" id="{2DB7425C-2A67-4391-BC82-B36FF0A8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53" y="0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AE5C8A1-6168-47E1-900A-FE9585873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2171366"/>
            <a:ext cx="10591800" cy="12255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Extracting Visual Insight from Multiple Data Sets and Data Mashups</a:t>
            </a: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805727-5E63-4C8F-A121-89D881427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787" y="3394334"/>
            <a:ext cx="10515600" cy="1074737"/>
          </a:xfrm>
        </p:spPr>
        <p:txBody>
          <a:bodyPr/>
          <a:lstStyle/>
          <a:p>
            <a:r>
              <a:rPr lang="en-US" dirty="0"/>
              <a:t>September 11, 2018</a:t>
            </a:r>
          </a:p>
          <a:p>
            <a:r>
              <a:rPr lang="en-US" dirty="0"/>
              <a:t>Brad Llewellyn</a:t>
            </a:r>
          </a:p>
          <a:p>
            <a:r>
              <a:rPr lang="en-US" dirty="0"/>
              <a:t>Senior Analytics Associate – Data Science</a:t>
            </a:r>
          </a:p>
          <a:p>
            <a:r>
              <a:rPr lang="en-US" dirty="0" err="1"/>
              <a:t>Syntelli</a:t>
            </a:r>
            <a:r>
              <a:rPr lang="en-US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341203109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5486239" cy="5053000"/>
          </a:xfrm>
        </p:spPr>
        <p:txBody>
          <a:bodyPr anchor="ctr"/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Analysts, Developers and IT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drive adoption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provide value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learn new skills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do the developers want?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693713" y="771434"/>
            <a:ext cx="5173848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Image result for muppets in suits">
            <a:extLst>
              <a:ext uri="{FF2B5EF4-FFF2-40B4-BE49-F238E27FC236}">
                <a16:creationId xmlns:a16="http://schemas.microsoft.com/office/drawing/2014/main" id="{8001538A-C3AB-42CF-A3CF-A09529B68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dog jumping in the air&#10;&#10;Description generated with high confidence">
            <a:extLst>
              <a:ext uri="{FF2B5EF4-FFF2-40B4-BE49-F238E27FC236}">
                <a16:creationId xmlns:a16="http://schemas.microsoft.com/office/drawing/2014/main" id="{4AAEDE77-09F4-4D43-98B8-A9D2AD41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91" y="303632"/>
            <a:ext cx="3991315" cy="3013667"/>
          </a:xfrm>
          <a:prstGeom prst="rect">
            <a:avLst/>
          </a:prstGeom>
        </p:spPr>
      </p:pic>
      <p:pic>
        <p:nvPicPr>
          <p:cNvPr id="7" name="Picture 6" descr="A person using a computer sitting on top of a desk&#10;&#10;Description generated with high confidence">
            <a:extLst>
              <a:ext uri="{FF2B5EF4-FFF2-40B4-BE49-F238E27FC236}">
                <a16:creationId xmlns:a16="http://schemas.microsoft.com/office/drawing/2014/main" id="{19DF3B98-555C-4E6F-A77F-13D61B3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91" y="3581400"/>
            <a:ext cx="3991315" cy="26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How Should I Change My Business Process?</a:t>
            </a:r>
          </a:p>
        </p:txBody>
      </p:sp>
    </p:spTree>
    <p:extLst>
      <p:ext uri="{BB962C8B-B14F-4D97-AF65-F5344CB8AC3E}">
        <p14:creationId xmlns:p14="http://schemas.microsoft.com/office/powerpoint/2010/main" val="84215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D51305-AC78-424A-8717-0FB8EEA59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045467"/>
              </p:ext>
            </p:extLst>
          </p:nvPr>
        </p:nvGraphicFramePr>
        <p:xfrm>
          <a:off x="609600" y="1077913"/>
          <a:ext cx="10933113" cy="50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4234"/>
            <a:ext cx="10515599" cy="457200"/>
          </a:xfrm>
        </p:spPr>
        <p:txBody>
          <a:bodyPr/>
          <a:lstStyle/>
          <a:p>
            <a:r>
              <a:rPr lang="en-US" dirty="0"/>
              <a:t>Typical Reporting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2" y="771434"/>
            <a:ext cx="4254806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Summing Junction 8">
            <a:extLst>
              <a:ext uri="{FF2B5EF4-FFF2-40B4-BE49-F238E27FC236}">
                <a16:creationId xmlns:a16="http://schemas.microsoft.com/office/drawing/2014/main" id="{91CDE4F7-1C55-4E3A-B227-463506CC7E17}"/>
              </a:ext>
            </a:extLst>
          </p:cNvPr>
          <p:cNvSpPr/>
          <p:nvPr/>
        </p:nvSpPr>
        <p:spPr>
          <a:xfrm>
            <a:off x="4392706" y="1829407"/>
            <a:ext cx="3383536" cy="3550024"/>
          </a:xfrm>
          <a:prstGeom prst="flowChartSummingJunction">
            <a:avLst/>
          </a:prstGeom>
          <a:noFill/>
          <a:ln w="76200">
            <a:solidFill>
              <a:srgbClr val="A30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Summing Junction 10">
            <a:extLst>
              <a:ext uri="{FF2B5EF4-FFF2-40B4-BE49-F238E27FC236}">
                <a16:creationId xmlns:a16="http://schemas.microsoft.com/office/drawing/2014/main" id="{38BFC3B7-DC81-4687-853F-8EFF72CC9BBA}"/>
              </a:ext>
            </a:extLst>
          </p:cNvPr>
          <p:cNvSpPr/>
          <p:nvPr/>
        </p:nvSpPr>
        <p:spPr>
          <a:xfrm>
            <a:off x="649287" y="1904967"/>
            <a:ext cx="3383536" cy="3550024"/>
          </a:xfrm>
          <a:prstGeom prst="flowChartSummingJunction">
            <a:avLst/>
          </a:prstGeom>
          <a:noFill/>
          <a:ln w="76200">
            <a:solidFill>
              <a:srgbClr val="A30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649BF515-80AB-4A7A-B462-317601E2A0DB}"/>
              </a:ext>
            </a:extLst>
          </p:cNvPr>
          <p:cNvSpPr/>
          <p:nvPr/>
        </p:nvSpPr>
        <p:spPr>
          <a:xfrm>
            <a:off x="8072078" y="1829407"/>
            <a:ext cx="3383536" cy="3550024"/>
          </a:xfrm>
          <a:prstGeom prst="flowChartSummingJunction">
            <a:avLst/>
          </a:prstGeom>
          <a:noFill/>
          <a:ln w="76200">
            <a:solidFill>
              <a:srgbClr val="A30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D51305-AC78-424A-8717-0FB8EEA59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254950"/>
              </p:ext>
            </p:extLst>
          </p:nvPr>
        </p:nvGraphicFramePr>
        <p:xfrm>
          <a:off x="609600" y="1077913"/>
          <a:ext cx="10933113" cy="50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314234"/>
            <a:ext cx="10515599" cy="457200"/>
          </a:xfrm>
        </p:spPr>
        <p:txBody>
          <a:bodyPr/>
          <a:lstStyle/>
          <a:p>
            <a:r>
              <a:rPr lang="en-US" dirty="0"/>
              <a:t>Visual Analysis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2" y="771434"/>
            <a:ext cx="3778761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Typical Skillsets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2" y="771434"/>
            <a:ext cx="2901990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C5AD4-1EE5-4559-805A-CC9552C8C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840335"/>
              </p:ext>
            </p:extLst>
          </p:nvPr>
        </p:nvGraphicFramePr>
        <p:xfrm>
          <a:off x="609600" y="1077913"/>
          <a:ext cx="1093311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EB4E6C-2596-47F9-98D8-22B018282CAD}"/>
              </a:ext>
            </a:extLst>
          </p:cNvPr>
          <p:cNvSpPr txBox="1"/>
          <p:nvPr/>
        </p:nvSpPr>
        <p:spPr>
          <a:xfrm>
            <a:off x="4830863" y="448268"/>
            <a:ext cx="2529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Analyst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C4F532-B679-44DF-8E54-A03EF5C1490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095697" y="1094599"/>
            <a:ext cx="303" cy="21711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8FA451-2E98-478F-9343-3B3343D3A57D}"/>
              </a:ext>
            </a:extLst>
          </p:cNvPr>
          <p:cNvSpPr txBox="1"/>
          <p:nvPr/>
        </p:nvSpPr>
        <p:spPr>
          <a:xfrm>
            <a:off x="2593779" y="5531792"/>
            <a:ext cx="327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Business Analyst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4FEC9-27AB-477A-90C3-F3843CEDA20B}"/>
              </a:ext>
            </a:extLst>
          </p:cNvPr>
          <p:cNvSpPr txBox="1"/>
          <p:nvPr/>
        </p:nvSpPr>
        <p:spPr>
          <a:xfrm>
            <a:off x="6324442" y="5531792"/>
            <a:ext cx="348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Report Developer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BCC290-ED8B-457E-9482-1A2715748FEC}"/>
              </a:ext>
            </a:extLst>
          </p:cNvPr>
          <p:cNvCxnSpPr>
            <a:cxnSpLocks/>
          </p:cNvCxnSpPr>
          <p:nvPr/>
        </p:nvCxnSpPr>
        <p:spPr>
          <a:xfrm flipH="1" flipV="1">
            <a:off x="5511384" y="3188874"/>
            <a:ext cx="23104" cy="2342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898709-D0F4-44F7-BAA9-92DDF7B85C9B}"/>
              </a:ext>
            </a:extLst>
          </p:cNvPr>
          <p:cNvCxnSpPr>
            <a:cxnSpLocks/>
          </p:cNvCxnSpPr>
          <p:nvPr/>
        </p:nvCxnSpPr>
        <p:spPr>
          <a:xfrm flipV="1">
            <a:off x="6623637" y="3188874"/>
            <a:ext cx="1" cy="2342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4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Typical Skillsets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2" y="771434"/>
            <a:ext cx="2901990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C5AD4-1EE5-4559-805A-CC9552C8C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446906"/>
              </p:ext>
            </p:extLst>
          </p:nvPr>
        </p:nvGraphicFramePr>
        <p:xfrm>
          <a:off x="222838" y="1077913"/>
          <a:ext cx="11810360" cy="491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463039-8C2A-48DD-BDC6-11A7F97600AE}"/>
              </a:ext>
            </a:extLst>
          </p:cNvPr>
          <p:cNvSpPr txBox="1"/>
          <p:nvPr/>
        </p:nvSpPr>
        <p:spPr>
          <a:xfrm>
            <a:off x="5080451" y="5930425"/>
            <a:ext cx="2140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Data Analyst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564AEE-E82D-4193-8B5B-80E1E586991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150552" y="4572000"/>
            <a:ext cx="0" cy="1358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0816F8-1B0A-4366-AE54-3C8707E7CF04}"/>
              </a:ext>
            </a:extLst>
          </p:cNvPr>
          <p:cNvSpPr txBox="1"/>
          <p:nvPr/>
        </p:nvSpPr>
        <p:spPr>
          <a:xfrm>
            <a:off x="2461089" y="2005848"/>
            <a:ext cx="178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Marketing</a:t>
            </a:r>
          </a:p>
          <a:p>
            <a:pPr algn="ctr"/>
            <a:r>
              <a:rPr lang="en-US" sz="3000" dirty="0"/>
              <a:t>Designer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B664A-60E2-4642-B0FE-096719A5C8E9}"/>
              </a:ext>
            </a:extLst>
          </p:cNvPr>
          <p:cNvSpPr txBox="1"/>
          <p:nvPr/>
        </p:nvSpPr>
        <p:spPr>
          <a:xfrm>
            <a:off x="7846104" y="1921712"/>
            <a:ext cx="27093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User Experience</a:t>
            </a:r>
          </a:p>
          <a:p>
            <a:pPr algn="ctr"/>
            <a:r>
              <a:rPr lang="en-US" sz="3000" dirty="0"/>
              <a:t>(UX) Designer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1A1E3-7A22-4028-B119-FC2D993AD5F2}"/>
              </a:ext>
            </a:extLst>
          </p:cNvPr>
          <p:cNvCxnSpPr>
            <a:cxnSpLocks/>
          </p:cNvCxnSpPr>
          <p:nvPr/>
        </p:nvCxnSpPr>
        <p:spPr>
          <a:xfrm>
            <a:off x="4264641" y="2628481"/>
            <a:ext cx="1129551" cy="800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2FBA2-CDB7-45B8-A3EB-9508D29C6278}"/>
              </a:ext>
            </a:extLst>
          </p:cNvPr>
          <p:cNvCxnSpPr>
            <a:cxnSpLocks/>
          </p:cNvCxnSpPr>
          <p:nvPr/>
        </p:nvCxnSpPr>
        <p:spPr>
          <a:xfrm flipH="1">
            <a:off x="6808054" y="2543594"/>
            <a:ext cx="1183341" cy="885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B65D47-A7B8-4CC5-90DB-6909DEE1789B}"/>
              </a:ext>
            </a:extLst>
          </p:cNvPr>
          <p:cNvSpPr txBox="1"/>
          <p:nvPr/>
        </p:nvSpPr>
        <p:spPr>
          <a:xfrm>
            <a:off x="5218634" y="3188770"/>
            <a:ext cx="1818768" cy="1015663"/>
          </a:xfrm>
          <a:prstGeom prst="rect">
            <a:avLst/>
          </a:prstGeom>
          <a:solidFill>
            <a:srgbClr val="FFD7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Visual</a:t>
            </a:r>
          </a:p>
          <a:p>
            <a:pPr algn="ctr"/>
            <a:r>
              <a:rPr lang="en-US" sz="3000" dirty="0"/>
              <a:t>Storyteller</a:t>
            </a:r>
          </a:p>
        </p:txBody>
      </p:sp>
    </p:spTree>
    <p:extLst>
      <p:ext uri="{BB962C8B-B14F-4D97-AF65-F5344CB8AC3E}">
        <p14:creationId xmlns:p14="http://schemas.microsoft.com/office/powerpoint/2010/main" val="4060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How Can I Look At My Data Differently?</a:t>
            </a:r>
          </a:p>
        </p:txBody>
      </p:sp>
    </p:spTree>
    <p:extLst>
      <p:ext uri="{BB962C8B-B14F-4D97-AF65-F5344CB8AC3E}">
        <p14:creationId xmlns:p14="http://schemas.microsoft.com/office/powerpoint/2010/main" val="97477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3" y="1033566"/>
            <a:ext cx="10932534" cy="5053000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Pleasing and Informative Color Palettes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Intuitive Design Patterns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Context on Hover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Drilldown and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Drillthrough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Details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Buttons and Interactive/Guided Journeys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Design Choices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2" y="771434"/>
            <a:ext cx="2556634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5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F0A1B-018B-4B8C-AFB1-D0C5614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673DD-C96C-44CD-8F6C-6AA13083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7" y="117307"/>
            <a:ext cx="12013245" cy="62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F0A1B-018B-4B8C-AFB1-D0C5614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0C4C1-AC7E-4A80-8B18-14457C1B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9" y="18120"/>
            <a:ext cx="10707222" cy="63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760" y="158788"/>
            <a:ext cx="5095192" cy="611060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Data Management and Analytics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Cloud Platform and Infrastructure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SQL Server 2012/2014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Cloud Platform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Machine Learning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SQL 2016 BI Development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M.S. Statistics: University of South Carolina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Consultant – 5.5 Years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Syntelli Solutions – &lt;6 Months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https://www.linkedin.com/in/bradllewellyn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http://breaking-bi.blogspot.com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Charlotte BI Group Organizer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http://charbigroup.com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 Member and Speaker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https://www.pass.org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57DC9-2ECD-4589-9629-E58F976EC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4A63-2DCA-42D4-B955-69C7DAF5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1" y="1525094"/>
            <a:ext cx="2535878" cy="273477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4376710"/>
            <a:ext cx="5095192" cy="1629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</p:txBody>
      </p:sp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D0DE4A81-EB28-46F0-A3B8-DA3555BF3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5360" y="914316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C6C95791-686F-4DFE-9732-49C304E4A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210" y="2756888"/>
            <a:ext cx="914400" cy="914400"/>
          </a:xfrm>
          <a:prstGeom prst="rect">
            <a:avLst/>
          </a:prstGeom>
        </p:spPr>
      </p:pic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0C0CB96-5011-494E-A486-23100185D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0210" y="4097647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539ADB-908C-420D-B2A1-3627FCDAD186}"/>
              </a:ext>
            </a:extLst>
          </p:cNvPr>
          <p:cNvCxnSpPr>
            <a:cxnSpLocks/>
          </p:cNvCxnSpPr>
          <p:nvPr/>
        </p:nvCxnSpPr>
        <p:spPr>
          <a:xfrm flipH="1">
            <a:off x="5647925" y="2692173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7398-F374-4979-84A6-0277B18CE8C4}"/>
              </a:ext>
            </a:extLst>
          </p:cNvPr>
          <p:cNvCxnSpPr>
            <a:cxnSpLocks/>
          </p:cNvCxnSpPr>
          <p:nvPr/>
        </p:nvCxnSpPr>
        <p:spPr>
          <a:xfrm flipH="1">
            <a:off x="5647925" y="3754647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B2E9FA-AC15-40A8-AB58-17E86003F2F4}"/>
              </a:ext>
            </a:extLst>
          </p:cNvPr>
          <p:cNvCxnSpPr>
            <a:cxnSpLocks/>
          </p:cNvCxnSpPr>
          <p:nvPr/>
        </p:nvCxnSpPr>
        <p:spPr>
          <a:xfrm flipH="1">
            <a:off x="5595596" y="5438877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Group">
            <a:extLst>
              <a:ext uri="{FF2B5EF4-FFF2-40B4-BE49-F238E27FC236}">
                <a16:creationId xmlns:a16="http://schemas.microsoft.com/office/drawing/2014/main" id="{2FB9E670-1C3A-40F0-B130-2F8BC4A38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0210" y="5499616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E52C4-0676-4A4C-A481-ADDFB3336A1E}"/>
              </a:ext>
            </a:extLst>
          </p:cNvPr>
          <p:cNvCxnSpPr>
            <a:cxnSpLocks/>
          </p:cNvCxnSpPr>
          <p:nvPr/>
        </p:nvCxnSpPr>
        <p:spPr>
          <a:xfrm flipH="1">
            <a:off x="693709" y="771433"/>
            <a:ext cx="166970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8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122699" y="777281"/>
            <a:ext cx="12021175" cy="549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A30719"/>
                </a:solidFill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https://www.linkedin.com/in/bradllewellyn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http://breaking-bi.blogspot.com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</p:txBody>
      </p:sp>
      <p:pic>
        <p:nvPicPr>
          <p:cNvPr id="15" name="Picture 2" descr="Image result for syntelli solutions">
            <a:extLst>
              <a:ext uri="{FF2B5EF4-FFF2-40B4-BE49-F238E27FC236}">
                <a16:creationId xmlns:a16="http://schemas.microsoft.com/office/drawing/2014/main" id="{52612709-E444-43C1-90C5-FF796271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" y="117489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5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301C69-3B8F-4C13-B0AF-3D8E9A5747A5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127531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8300-C01E-40E9-8E8D-191129474043}"/>
              </a:ext>
            </a:extLst>
          </p:cNvPr>
          <p:cNvGrpSpPr/>
          <p:nvPr/>
        </p:nvGrpSpPr>
        <p:grpSpPr>
          <a:xfrm>
            <a:off x="609761" y="1972478"/>
            <a:ext cx="10224305" cy="2913044"/>
            <a:chOff x="609761" y="1972478"/>
            <a:chExt cx="10224305" cy="29130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88B69F-8105-49CA-8EC3-95495A8EF526}"/>
                </a:ext>
              </a:extLst>
            </p:cNvPr>
            <p:cNvGrpSpPr/>
            <p:nvPr/>
          </p:nvGrpSpPr>
          <p:grpSpPr>
            <a:xfrm>
              <a:off x="609761" y="1972478"/>
              <a:ext cx="10224305" cy="914400"/>
              <a:chOff x="647217" y="1660967"/>
              <a:chExt cx="10224305" cy="914400"/>
            </a:xfrm>
          </p:grpSpPr>
          <p:pic>
            <p:nvPicPr>
              <p:cNvPr id="6" name="Graphic 5" descr="Brain in head">
                <a:extLst>
                  <a:ext uri="{FF2B5EF4-FFF2-40B4-BE49-F238E27FC236}">
                    <a16:creationId xmlns:a16="http://schemas.microsoft.com/office/drawing/2014/main" id="{360146E9-7A99-4732-A819-BAD9EFCC1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0B4FEB-40BA-4FC7-83A5-57C9960E5CBE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Focus on Visual Analytics?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9B3DE-D900-4DD1-B768-2EB7750865FC}"/>
                </a:ext>
              </a:extLst>
            </p:cNvPr>
            <p:cNvGrpSpPr/>
            <p:nvPr/>
          </p:nvGrpSpPr>
          <p:grpSpPr>
            <a:xfrm>
              <a:off x="609761" y="2971800"/>
              <a:ext cx="10224305" cy="914400"/>
              <a:chOff x="647217" y="1660967"/>
              <a:chExt cx="10224305" cy="914400"/>
            </a:xfrm>
          </p:grpSpPr>
          <p:pic>
            <p:nvPicPr>
              <p:cNvPr id="10" name="Graphic 9" descr="Users">
                <a:extLst>
                  <a:ext uri="{FF2B5EF4-FFF2-40B4-BE49-F238E27FC236}">
                    <a16:creationId xmlns:a16="http://schemas.microsoft.com/office/drawing/2014/main" id="{ADE5F996-74BE-4AD6-AAFE-9BED940BA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C2F3A-9093-4FF8-B351-3A71F01A12FE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How Should I Change My Business Process?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A37659-9B1E-4DBB-A92C-5A5FDE18FEC3}"/>
                </a:ext>
              </a:extLst>
            </p:cNvPr>
            <p:cNvGrpSpPr/>
            <p:nvPr/>
          </p:nvGrpSpPr>
          <p:grpSpPr>
            <a:xfrm>
              <a:off x="609761" y="3971122"/>
              <a:ext cx="10224305" cy="914400"/>
              <a:chOff x="647217" y="1660967"/>
              <a:chExt cx="10224305" cy="914400"/>
            </a:xfrm>
          </p:grpSpPr>
          <p:pic>
            <p:nvPicPr>
              <p:cNvPr id="13" name="Graphic 12" descr="Bar chart">
                <a:extLst>
                  <a:ext uri="{FF2B5EF4-FFF2-40B4-BE49-F238E27FC236}">
                    <a16:creationId xmlns:a16="http://schemas.microsoft.com/office/drawing/2014/main" id="{3DFE5CC5-BB47-4897-BB83-DDBD922A5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1AB6C7-7039-4AB0-853C-BD4AADAB0C03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How Can I Look At My Data Differently?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5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Why Focus on Visual Analytics?</a:t>
            </a:r>
          </a:p>
        </p:txBody>
      </p:sp>
    </p:spTree>
    <p:extLst>
      <p:ext uri="{BB962C8B-B14F-4D97-AF65-F5344CB8AC3E}">
        <p14:creationId xmlns:p14="http://schemas.microsoft.com/office/powerpoint/2010/main" val="370511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10932534" cy="5053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Inspire Action!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What’s the Goal of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 flipV="1">
            <a:off x="693713" y="771434"/>
            <a:ext cx="4131860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Summing Junction 6">
            <a:extLst>
              <a:ext uri="{FF2B5EF4-FFF2-40B4-BE49-F238E27FC236}">
                <a16:creationId xmlns:a16="http://schemas.microsoft.com/office/drawing/2014/main" id="{BB9C9C59-37F6-40A2-9549-2E763F8AC26D}"/>
              </a:ext>
            </a:extLst>
          </p:cNvPr>
          <p:cNvSpPr/>
          <p:nvPr/>
        </p:nvSpPr>
        <p:spPr>
          <a:xfrm>
            <a:off x="4384260" y="1830177"/>
            <a:ext cx="3383536" cy="3550024"/>
          </a:xfrm>
          <a:prstGeom prst="flowChartSummingJunction">
            <a:avLst/>
          </a:prstGeom>
          <a:noFill/>
          <a:ln w="76200">
            <a:solidFill>
              <a:srgbClr val="A30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10932534" cy="5053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understand the underlying process in order to make better decisions!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What’s the Goal of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 flipV="1">
            <a:off x="693713" y="771434"/>
            <a:ext cx="4131860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6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Why aren’t we there?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 flipV="1">
            <a:off x="693714" y="771434"/>
            <a:ext cx="3494084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benefits of a great dashboard">
            <a:extLst>
              <a:ext uri="{FF2B5EF4-FFF2-40B4-BE49-F238E27FC236}">
                <a16:creationId xmlns:a16="http://schemas.microsoft.com/office/drawing/2014/main" id="{90C555C6-5B28-478B-BA19-FFAA3B34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91" y="968188"/>
            <a:ext cx="4815417" cy="519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60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Why aren’t we there?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 flipV="1">
            <a:off x="693714" y="771434"/>
            <a:ext cx="3494084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basic power bi report">
            <a:extLst>
              <a:ext uri="{FF2B5EF4-FFF2-40B4-BE49-F238E27FC236}">
                <a16:creationId xmlns:a16="http://schemas.microsoft.com/office/drawing/2014/main" id="{F5180B90-552B-4B10-AB4A-36B29C64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88" y="1118008"/>
            <a:ext cx="7911993" cy="4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8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5440118" cy="5053000"/>
          </a:xfrm>
        </p:spPr>
        <p:txBody>
          <a:bodyPr anchor="ctr"/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Executives, Managers and Business Users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save time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identify valuable opportunities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improve existing processes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do the consumers want?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693713" y="771434"/>
            <a:ext cx="5173848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Image result for muppets in suits">
            <a:extLst>
              <a:ext uri="{FF2B5EF4-FFF2-40B4-BE49-F238E27FC236}">
                <a16:creationId xmlns:a16="http://schemas.microsoft.com/office/drawing/2014/main" id="{8001538A-C3AB-42CF-A3CF-A09529B68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E7DD83-C8A2-4A0D-A595-6EFB2E62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22" y="174800"/>
            <a:ext cx="4044131" cy="2702105"/>
          </a:xfrm>
          <a:prstGeom prst="rect">
            <a:avLst/>
          </a:prstGeom>
        </p:spPr>
      </p:pic>
      <p:pic>
        <p:nvPicPr>
          <p:cNvPr id="9" name="Picture 8" descr="A cluttered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D4DFF7C4-D403-4953-A07B-913038F83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22" y="3429001"/>
            <a:ext cx="4041951" cy="26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Machine Learning Studio Making Data Science Easy(er).potx" id="{90B2838F-9EFC-4ACC-8596-36239FA4E786}" vid="{BFDCB34D-BDA5-48F9-A289-7F0250B2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19223</TotalTime>
  <Words>411</Words>
  <Application>Microsoft Office PowerPoint</Application>
  <PresentationFormat>Widescreen</PresentationFormat>
  <Paragraphs>115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Maithili Khansaheb</dc:creator>
  <cp:lastModifiedBy>Brad Llewellyn</cp:lastModifiedBy>
  <cp:revision>7</cp:revision>
  <dcterms:created xsi:type="dcterms:W3CDTF">2018-02-19T17:53:19Z</dcterms:created>
  <dcterms:modified xsi:type="dcterms:W3CDTF">2018-09-11T18:41:52Z</dcterms:modified>
</cp:coreProperties>
</file>